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29" r:id="rId2"/>
  </p:sldMasterIdLst>
  <p:notesMasterIdLst>
    <p:notesMasterId r:id="rId28"/>
  </p:notesMasterIdLst>
  <p:sldIdLst>
    <p:sldId id="468" r:id="rId3"/>
    <p:sldId id="425" r:id="rId4"/>
    <p:sldId id="578" r:id="rId5"/>
    <p:sldId id="558" r:id="rId6"/>
    <p:sldId id="579" r:id="rId7"/>
    <p:sldId id="580" r:id="rId8"/>
    <p:sldId id="546" r:id="rId9"/>
    <p:sldId id="485" r:id="rId10"/>
    <p:sldId id="513" r:id="rId11"/>
    <p:sldId id="548" r:id="rId12"/>
    <p:sldId id="582" r:id="rId13"/>
    <p:sldId id="551" r:id="rId14"/>
    <p:sldId id="561" r:id="rId15"/>
    <p:sldId id="552" r:id="rId16"/>
    <p:sldId id="573" r:id="rId17"/>
    <p:sldId id="416" r:id="rId18"/>
    <p:sldId id="583" r:id="rId19"/>
    <p:sldId id="575" r:id="rId20"/>
    <p:sldId id="562" r:id="rId21"/>
    <p:sldId id="581" r:id="rId22"/>
    <p:sldId id="584" r:id="rId23"/>
    <p:sldId id="569" r:id="rId24"/>
    <p:sldId id="570" r:id="rId25"/>
    <p:sldId id="574" r:id="rId26"/>
    <p:sldId id="564"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28"/>
    <a:srgbClr val="FA9100"/>
    <a:srgbClr val="FFC229"/>
    <a:srgbClr val="FFB553"/>
    <a:srgbClr val="FF8409"/>
    <a:srgbClr val="C86400"/>
    <a:srgbClr val="EB7300"/>
    <a:srgbClr val="E35500"/>
    <a:srgbClr val="FB9100"/>
    <a:srgbClr val="AC381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7" autoAdjust="0"/>
    <p:restoredTop sz="79570" autoAdjust="0"/>
  </p:normalViewPr>
  <p:slideViewPr>
    <p:cSldViewPr snapToGrid="0">
      <p:cViewPr>
        <p:scale>
          <a:sx n="90" d="100"/>
          <a:sy n="90" d="100"/>
        </p:scale>
        <p:origin x="-749" y="230"/>
      </p:cViewPr>
      <p:guideLst>
        <p:guide orient="horz" pos="2161"/>
        <p:guide orient="horz" pos="3331"/>
        <p:guide pos="1084"/>
        <p:guide pos="2850"/>
        <p:guide pos="4937"/>
      </p:guideLst>
    </p:cSldViewPr>
  </p:slideViewPr>
  <p:outlineViewPr>
    <p:cViewPr>
      <p:scale>
        <a:sx n="33" d="100"/>
        <a:sy n="33" d="100"/>
      </p:scale>
      <p:origin x="264" y="143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B4969-3B62-4A0A-A66C-3B50D534428B}" type="datetimeFigureOut">
              <a:rPr lang="de-DE" smtClean="0"/>
              <a:pPr/>
              <a:t>24.10.2013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FE622-4BC3-4E2D-AFE2-BE458ED3DD5B}" type="slidenum">
              <a:rPr lang="de-DE" smtClean="0"/>
              <a:pPr/>
              <a:t>‹#›</a:t>
            </a:fld>
            <a:endParaRPr lang="de-DE"/>
          </a:p>
        </p:txBody>
      </p:sp>
    </p:spTree>
    <p:extLst>
      <p:ext uri="{BB962C8B-B14F-4D97-AF65-F5344CB8AC3E}">
        <p14:creationId xmlns:p14="http://schemas.microsoft.com/office/powerpoint/2010/main" val="401184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0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 Slide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Tree>
    <p:extLst>
      <p:ext uri="{BB962C8B-B14F-4D97-AF65-F5344CB8AC3E}">
        <p14:creationId xmlns:p14="http://schemas.microsoft.com/office/powerpoint/2010/main" val="3158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145474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612775"/>
            <a:ext cx="4324350" cy="32432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291359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317543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151037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p:txBody>
      </p:sp>
      <p:sp>
        <p:nvSpPr>
          <p:cNvPr id="4" name="Slide Number Placeholder 3"/>
          <p:cNvSpPr>
            <a:spLocks noGrp="1"/>
          </p:cNvSpPr>
          <p:nvPr>
            <p:ph type="sldNum" sz="quarter" idx="10"/>
          </p:nvPr>
        </p:nvSpPr>
        <p:spPr>
          <a:xfrm>
            <a:off x="3884613" y="8685214"/>
            <a:ext cx="2971800" cy="457200"/>
          </a:xfrm>
          <a:prstGeom prst="rect">
            <a:avLst/>
          </a:prstGeom>
        </p:spPr>
        <p:txBody>
          <a:bodyPr/>
          <a:lstStyle/>
          <a:p>
            <a:fld id="{7D8C2C35-2B8A-446E-BEC0-FD36716C29A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 Slide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17</a:t>
            </a:fld>
            <a:endParaRPr lang="en-US" dirty="0"/>
          </a:p>
        </p:txBody>
      </p:sp>
    </p:spTree>
    <p:extLst>
      <p:ext uri="{BB962C8B-B14F-4D97-AF65-F5344CB8AC3E}">
        <p14:creationId xmlns:p14="http://schemas.microsoft.com/office/powerpoint/2010/main" val="3158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20</a:t>
            </a:fld>
            <a:endParaRP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 Slide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21</a:t>
            </a:fld>
            <a:endParaRPr lang="en-US" dirty="0"/>
          </a:p>
        </p:txBody>
      </p:sp>
    </p:spTree>
    <p:extLst>
      <p:ext uri="{BB962C8B-B14F-4D97-AF65-F5344CB8AC3E}">
        <p14:creationId xmlns:p14="http://schemas.microsoft.com/office/powerpoint/2010/main" val="3158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 Slide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Tree>
    <p:extLst>
      <p:ext uri="{BB962C8B-B14F-4D97-AF65-F5344CB8AC3E}">
        <p14:creationId xmlns:p14="http://schemas.microsoft.com/office/powerpoint/2010/main" val="31584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1522413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715963" y="365125"/>
            <a:ext cx="5426075" cy="4070350"/>
          </a:xfrm>
          <a:noFill/>
          <a:ln>
            <a:solidFill>
              <a:srgbClr val="000000"/>
            </a:solidFill>
            <a:miter lim="800000"/>
            <a:headEnd/>
            <a:tailEnd/>
          </a:ln>
        </p:spPr>
      </p:sp>
      <p:sp>
        <p:nvSpPr>
          <p:cNvPr id="76803" name="Rectangle 3"/>
          <p:cNvSpPr>
            <a:spLocks noGrp="1" noChangeArrowheads="1"/>
          </p:cNvSpPr>
          <p:nvPr>
            <p:ph type="body" idx="1"/>
          </p:nvPr>
        </p:nvSpPr>
        <p:spPr bwMode="auto">
          <a:xfrm>
            <a:off x="457201" y="4689478"/>
            <a:ext cx="5943600" cy="40703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
        <p:nvSpPr>
          <p:cNvPr id="6" name="Slide Image Placeholder 5"/>
          <p:cNvSpPr>
            <a:spLocks noGrp="1" noRot="1" noChangeAspect="1"/>
          </p:cNvSpPr>
          <p:nvPr>
            <p:ph type="sldImg"/>
          </p:nvPr>
        </p:nvSpPr>
        <p:spPr>
          <a:xfrm>
            <a:off x="1268413" y="612775"/>
            <a:ext cx="4321175" cy="3240088"/>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fontAlgn="auto" hangingPunct="1">
              <a:spcBef>
                <a:spcPts val="0"/>
              </a:spcBef>
              <a:spcAft>
                <a:spcPts val="0"/>
              </a:spcAft>
              <a:defRPr/>
            </a:pPr>
            <a:endParaRPr 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pPr>
            <a:fld id="{6D7F2983-2E91-4781-BABD-DD9C2E08220A}" type="slidenum">
              <a:rPr lang="en-US" sz="1100" smtClean="0">
                <a:solidFill>
                  <a:srgbClr val="000000"/>
                </a:solidFill>
              </a:rPr>
              <a:pPr eaLnBrk="1" fontAlgn="base" hangingPunct="1">
                <a:spcBef>
                  <a:spcPct val="0"/>
                </a:spcBef>
                <a:spcAft>
                  <a:spcPct val="0"/>
                </a:spcAft>
              </a:pPr>
              <a:t>3</a:t>
            </a:fld>
            <a:endParaRPr lang="en-US" sz="11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269349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8964" name="Slide Number Placeholder 3"/>
          <p:cNvSpPr>
            <a:spLocks noGrp="1"/>
          </p:cNvSpPr>
          <p:nvPr>
            <p:ph type="sldNum" sz="quarter" idx="5"/>
          </p:nvPr>
        </p:nvSpPr>
        <p:spPr bwMode="auto">
          <a:xfrm>
            <a:off x="3884414" y="8685894"/>
            <a:ext cx="2972098" cy="4565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pPr>
            <a:fld id="{03F4D05B-D06D-44CD-86CD-6A2ACA23D615}" type="slidenum">
              <a:rPr lang="en-US" sz="1100" smtClean="0">
                <a:solidFill>
                  <a:srgbClr val="000000"/>
                </a:solidFill>
              </a:rPr>
              <a:pPr eaLnBrk="1" fontAlgn="base" hangingPunct="1">
                <a:spcBef>
                  <a:spcPct val="0"/>
                </a:spcBef>
                <a:spcAft>
                  <a:spcPct val="0"/>
                </a:spcAft>
              </a:pPr>
              <a:t>5</a:t>
            </a:fld>
            <a:endParaRPr lang="en-US" sz="11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304048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FE622-4BC3-4E2D-AFE2-BE458ED3DD5B}" type="slidenum">
              <a:rPr lang="en-US" smtClean="0"/>
              <a:pPr/>
              <a:t>8</a:t>
            </a:fld>
            <a:endParaRPr lang="en-US"/>
          </a:p>
        </p:txBody>
      </p:sp>
    </p:spTree>
    <p:extLst>
      <p:ext uri="{BB962C8B-B14F-4D97-AF65-F5344CB8AC3E}">
        <p14:creationId xmlns:p14="http://schemas.microsoft.com/office/powerpoint/2010/main" val="393461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AFE622-4BC3-4E2D-AFE2-BE458ED3DD5B}" type="slidenum">
              <a:rPr lang="en-US" smtClean="0"/>
              <a:pPr/>
              <a:t>9</a:t>
            </a:fld>
            <a:endParaRPr lang="en-US"/>
          </a:p>
        </p:txBody>
      </p:sp>
    </p:spTree>
    <p:extLst>
      <p:ext uri="{BB962C8B-B14F-4D97-AF65-F5344CB8AC3E}">
        <p14:creationId xmlns:p14="http://schemas.microsoft.com/office/powerpoint/2010/main" val="3934612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2244540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67472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1"/>
            <a:ext cx="7359500" cy="756000"/>
          </a:xfrm>
          <a:prstGeom prst="rect">
            <a:avLst/>
          </a:prstGeom>
        </p:spPr>
        <p:txBody>
          <a:bodyPr vert="horz" lIns="0" tIns="0" rIns="0" bIns="0" rtlCol="0" anchor="ctr" anchorCtr="0">
            <a:noAutofit/>
          </a:bodyPr>
          <a:lstStyle/>
          <a:p>
            <a:pPr defTabSz="1088776">
              <a:spcBef>
                <a:spcPct val="0"/>
              </a:spcBef>
              <a:defRPr/>
            </a:pPr>
            <a:r>
              <a:rPr lang="en-GB" sz="2900" b="1" dirty="0" smtClean="0">
                <a:solidFill>
                  <a:srgbClr val="666666"/>
                </a:solidFill>
              </a:rPr>
              <a:t>© </a:t>
            </a:r>
            <a:r>
              <a:rPr lang="de-DE" sz="2900" b="1" dirty="0" smtClean="0">
                <a:solidFill>
                  <a:srgbClr val="666666"/>
                </a:solidFill>
              </a:rPr>
              <a:t>2012 SAP AG. Alle Rechte vorbehalten.</a:t>
            </a:r>
          </a:p>
        </p:txBody>
      </p:sp>
      <p:sp>
        <p:nvSpPr>
          <p:cNvPr id="5" name="TextBox 4"/>
          <p:cNvSpPr txBox="1"/>
          <p:nvPr userDrawn="1"/>
        </p:nvSpPr>
        <p:spPr bwMode="gray">
          <a:xfrm>
            <a:off x="242937" y="1692000"/>
            <a:ext cx="4245994" cy="5907942"/>
          </a:xfrm>
          <a:prstGeom prst="rect">
            <a:avLst/>
          </a:prstGeom>
          <a:noFill/>
        </p:spPr>
        <p:txBody>
          <a:bodyPr wrap="square" lIns="0" tIns="0" rIns="0" bIns="0" rtlCol="0">
            <a:spAutoFit/>
          </a:bodyPr>
          <a:lstStyle/>
          <a:p>
            <a:pPr defTabSz="1088776">
              <a:spcBef>
                <a:spcPts val="600"/>
              </a:spcBef>
            </a:pPr>
            <a:r>
              <a:rPr lang="de-DE" sz="9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In dieser Publikation enthaltene Informationen können ohne vorherige Ankündigung geändert werden.</a:t>
            </a:r>
          </a:p>
          <a:p>
            <a:pPr defTabSz="1088776">
              <a:spcBef>
                <a:spcPts val="600"/>
              </a:spcBef>
            </a:pPr>
            <a:r>
              <a:rPr lang="de-DE" sz="900" noProof="1" smtClean="0">
                <a:solidFill>
                  <a:srgbClr val="000000"/>
                </a:solidFill>
                <a:ea typeface="MS PGothic" pitchFamily="34" charset="-128"/>
              </a:rPr>
              <a:t>Die von SAP AG oder deren Vertriebsfirmen angebotenen Softwareprodukte können Softwarekomponenten auch anderer Softwarehersteller enthalten.</a:t>
            </a:r>
          </a:p>
          <a:p>
            <a:pPr defTabSz="1088776">
              <a:spcBef>
                <a:spcPts val="600"/>
              </a:spcBef>
            </a:pPr>
            <a:r>
              <a:rPr lang="de-DE" sz="900" noProof="1" smtClean="0">
                <a:solidFill>
                  <a:srgbClr val="000000"/>
                </a:solidFill>
                <a:ea typeface="MS PGothic" pitchFamily="34" charset="-128"/>
              </a:rPr>
              <a:t>Microsoft, Windows, Excel, Outlook, und PowerPoint sind eingetragene Marken der Microsoft Corporation. </a:t>
            </a:r>
          </a:p>
          <a:p>
            <a:pPr defTabSz="1088776">
              <a:spcBef>
                <a:spcPts val="600"/>
              </a:spcBef>
            </a:pPr>
            <a:r>
              <a:rPr lang="de-DE" sz="9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XIV, GPFS, HACMP, RETAIN, DB2 Connect, RACF, Redbooks, OS/2, AIX, Intelligent Miner, WebSphere, Tivoli, Informix und Smarter Planet sind Marken oder eingetragene Marken der IBM Corporation.</a:t>
            </a:r>
          </a:p>
          <a:p>
            <a:pPr defTabSz="1088776">
              <a:spcBef>
                <a:spcPts val="600"/>
              </a:spcBef>
            </a:pPr>
            <a:r>
              <a:rPr lang="de-DE" sz="900" noProof="1" smtClean="0">
                <a:solidFill>
                  <a:srgbClr val="000000"/>
                </a:solidFill>
                <a:ea typeface="MS PGothic" pitchFamily="34" charset="-128"/>
              </a:rPr>
              <a:t>Linux ist eine eingetragene Marke von Linus Torvalds in den USA und anderen Ländern.</a:t>
            </a:r>
          </a:p>
          <a:p>
            <a:pPr defTabSz="1088776">
              <a:spcBef>
                <a:spcPts val="600"/>
              </a:spcBef>
            </a:pPr>
            <a:r>
              <a:rPr lang="de-DE" sz="900" noProof="1" smtClean="0">
                <a:solidFill>
                  <a:srgbClr val="000000"/>
                </a:solidFill>
                <a:ea typeface="MS PGothic" pitchFamily="34" charset="-128"/>
              </a:rPr>
              <a:t>Adobe, das Adobe-Logo, Acrobat, PostScript und Reader sind Marken oder eingetragene Marken von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Adobe Systems Incorporated in den USA und/oder anderen Ländern.</a:t>
            </a:r>
          </a:p>
          <a:p>
            <a:pPr defTabSz="1088776">
              <a:spcBef>
                <a:spcPts val="600"/>
              </a:spcBef>
            </a:pPr>
            <a:r>
              <a:rPr lang="de-DE" sz="900" noProof="1" smtClean="0">
                <a:solidFill>
                  <a:srgbClr val="000000"/>
                </a:solidFill>
                <a:ea typeface="MS PGothic" pitchFamily="34" charset="-128"/>
              </a:rPr>
              <a:t>Oracle und Java sind eingetragene Marken von Oracle und/oder ihrer Tochtergesellschaften. </a:t>
            </a:r>
          </a:p>
          <a:p>
            <a:pPr defTabSz="1088776">
              <a:spcBef>
                <a:spcPts val="600"/>
              </a:spcBef>
            </a:pPr>
            <a:r>
              <a:rPr lang="de-DE" sz="900" noProof="1" smtClean="0">
                <a:solidFill>
                  <a:srgbClr val="000000"/>
                </a:solidFill>
                <a:ea typeface="MS PGothic" pitchFamily="34" charset="-128"/>
              </a:rPr>
              <a:t>UNIX, X/Open, OSF/1 und Motif sind eingetragene Marken der Open Group.</a:t>
            </a:r>
          </a:p>
          <a:p>
            <a:pPr defTabSz="1088776">
              <a:spcBef>
                <a:spcPts val="600"/>
              </a:spcBef>
            </a:pPr>
            <a:r>
              <a:rPr lang="de-DE" sz="900" noProof="1" smtClean="0">
                <a:solidFill>
                  <a:srgbClr val="000000"/>
                </a:solidFill>
                <a:ea typeface="MS PGothic" pitchFamily="34" charset="-128"/>
              </a:rPr>
              <a:t>Citrix, ICA, Program Neighborhood, MetaFrame, WinFrame, VideoFrame und MultiWin sind Marken oder eingetragene Marken von Citrix Systems, Inc.</a:t>
            </a:r>
          </a:p>
          <a:p>
            <a:pPr defTabSz="1088776">
              <a:spcBef>
                <a:spcPts val="600"/>
              </a:spcBef>
            </a:pPr>
            <a:r>
              <a:rPr lang="de-DE" sz="900" noProof="1" smtClean="0">
                <a:solidFill>
                  <a:srgbClr val="000000"/>
                </a:solidFill>
                <a:ea typeface="MS PGothic" pitchFamily="34" charset="-128"/>
              </a:rPr>
              <a:t>HTML, XML, XHTML und W3C sind Marken oder eingetragene Marken des W3C®, World Wide Web Consortium, Massachusetts Institute of Technology. </a:t>
            </a:r>
          </a:p>
          <a:p>
            <a:pPr defTabSz="1088776">
              <a:spcBef>
                <a:spcPts val="600"/>
              </a:spcBef>
            </a:pPr>
            <a:r>
              <a:rPr lang="de-DE" sz="900" noProof="1" smtClean="0">
                <a:solidFill>
                  <a:srgbClr val="000000"/>
                </a:solidFill>
                <a:ea typeface="MS PGothic" pitchFamily="34" charset="-128"/>
              </a:rPr>
              <a:t>Apple, App Store, iBooks, iPad, iPhone, iPhoto, iPod, iTunes, Multi-Touch, Objective-C, Retina, Safari, Siri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und Xcode sind Marken oder eingetragene Marken der Apple Inc.</a:t>
            </a:r>
          </a:p>
          <a:p>
            <a:pPr defTabSz="1088776">
              <a:spcBef>
                <a:spcPts val="600"/>
              </a:spcBef>
            </a:pPr>
            <a:r>
              <a:rPr lang="de-DE" sz="900" noProof="1" smtClean="0">
                <a:solidFill>
                  <a:srgbClr val="000000"/>
                </a:solidFill>
                <a:ea typeface="MS PGothic" pitchFamily="34" charset="-128"/>
              </a:rPr>
              <a:t>IOS ist eine eingetragene Marke von Cisco Systems Inc.</a:t>
            </a:r>
          </a:p>
          <a:p>
            <a:pPr defTabSz="1088776">
              <a:spcBef>
                <a:spcPts val="600"/>
              </a:spcBef>
            </a:pPr>
            <a:r>
              <a:rPr lang="de-DE" sz="900" noProof="1" smtClean="0">
                <a:solidFill>
                  <a:srgbClr val="000000"/>
                </a:solidFill>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8" name="TextBox 7"/>
          <p:cNvSpPr txBox="1"/>
          <p:nvPr userDrawn="1"/>
        </p:nvSpPr>
        <p:spPr bwMode="gray">
          <a:xfrm>
            <a:off x="4654800" y="1692001"/>
            <a:ext cx="4245994" cy="5692548"/>
          </a:xfrm>
          <a:prstGeom prst="rect">
            <a:avLst/>
          </a:prstGeom>
          <a:noFill/>
        </p:spPr>
        <p:txBody>
          <a:bodyPr wrap="square" lIns="0" tIns="0" rIns="0" bIns="0" rtlCol="0">
            <a:spAutoFit/>
          </a:bodyPr>
          <a:lstStyle/>
          <a:p>
            <a:pPr defTabSz="1088776">
              <a:spcBef>
                <a:spcPts val="600"/>
              </a:spcBef>
              <a:defRPr/>
            </a:pPr>
            <a:r>
              <a:rPr lang="de-DE" sz="9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Google Mail, Gmail, YouTube, Dalvik und Android sind Marken oder eingetragene Marken von Google Inc.</a:t>
            </a:r>
          </a:p>
          <a:p>
            <a:pPr defTabSz="1088776">
              <a:spcBef>
                <a:spcPts val="600"/>
              </a:spcBef>
              <a:defRPr/>
            </a:pPr>
            <a:r>
              <a:rPr lang="de-DE" sz="900" noProof="1" smtClean="0">
                <a:solidFill>
                  <a:srgbClr val="000000"/>
                </a:solidFill>
                <a:ea typeface="MS PGothic" pitchFamily="34" charset="-128"/>
              </a:rPr>
              <a:t>INTERMEC ist eine eingetragene Marke der Intermec Technologies Corporation.</a:t>
            </a:r>
          </a:p>
          <a:p>
            <a:pPr defTabSz="1088776">
              <a:spcBef>
                <a:spcPts val="600"/>
              </a:spcBef>
              <a:defRPr/>
            </a:pPr>
            <a:r>
              <a:rPr lang="de-DE" sz="900" noProof="1" smtClean="0">
                <a:solidFill>
                  <a:srgbClr val="000000"/>
                </a:solidFill>
                <a:ea typeface="MS PGothic" pitchFamily="34" charset="-128"/>
              </a:rPr>
              <a:t>Wi-Fi ist eine eingetragene Marke der Wi-Fi Alliance.</a:t>
            </a:r>
          </a:p>
          <a:p>
            <a:pPr defTabSz="1088776">
              <a:spcBef>
                <a:spcPts val="600"/>
              </a:spcBef>
              <a:defRPr/>
            </a:pPr>
            <a:r>
              <a:rPr lang="de-DE" sz="900" noProof="1" smtClean="0">
                <a:solidFill>
                  <a:srgbClr val="000000"/>
                </a:solidFill>
                <a:ea typeface="MS PGothic" pitchFamily="34" charset="-128"/>
              </a:rPr>
              <a:t>Bluetooth ist eine eingetragene Marke von Bluetooth SIG Inc.</a:t>
            </a:r>
          </a:p>
          <a:p>
            <a:pPr defTabSz="1088776">
              <a:spcBef>
                <a:spcPts val="600"/>
              </a:spcBef>
              <a:defRPr/>
            </a:pPr>
            <a:r>
              <a:rPr lang="de-DE" sz="900" noProof="1" smtClean="0">
                <a:solidFill>
                  <a:srgbClr val="000000"/>
                </a:solidFill>
                <a:ea typeface="MS PGothic" pitchFamily="34" charset="-128"/>
              </a:rPr>
              <a:t>Motorola ist eine eingetragene Marke von Motorola Trademark Holdings, LLC. </a:t>
            </a:r>
          </a:p>
          <a:p>
            <a:pPr defTabSz="1088776">
              <a:spcBef>
                <a:spcPts val="600"/>
              </a:spcBef>
              <a:defRPr/>
            </a:pPr>
            <a:r>
              <a:rPr lang="de-DE" sz="900" noProof="1" smtClean="0">
                <a:solidFill>
                  <a:srgbClr val="000000"/>
                </a:solidFill>
                <a:ea typeface="MS PGothic" pitchFamily="34" charset="-128"/>
              </a:rPr>
              <a:t>Computop ist eine eingetragene Marke der Computop Wirtschaftsinformatik GmbH.</a:t>
            </a:r>
          </a:p>
          <a:p>
            <a:pPr defTabSz="1088776">
              <a:spcBef>
                <a:spcPts val="600"/>
              </a:spcBef>
              <a:defRPr/>
            </a:pPr>
            <a:r>
              <a:rPr lang="de-DE" sz="900" noProof="1" smtClean="0">
                <a:solidFill>
                  <a:srgbClr val="000000"/>
                </a:solidFill>
                <a:ea typeface="MS PGothic" pitchFamily="34" charset="-128"/>
              </a:rPr>
              <a:t>SAP, R/3, SAP NetWeaver, Duet, PartnerEdge, ByDesign, SAP BusinessObjects Explorer, StreamWork,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SAP HANA und weitere im Text erwähnte SAP-Produkte und ­Dienstleistungen sowie die entsprechenden Logos sind Marken oder eingetragene Marken der SAP AG in Deutschland und anderen Ländern.</a:t>
            </a:r>
          </a:p>
          <a:p>
            <a:pPr defTabSz="1088776">
              <a:spcBef>
                <a:spcPts val="600"/>
              </a:spcBef>
              <a:defRPr/>
            </a:pPr>
            <a:r>
              <a:rPr lang="de-DE" sz="900" noProof="1" smtClean="0">
                <a:solidFill>
                  <a:srgbClr val="000000"/>
                </a:solidFill>
                <a:ea typeface="MS PGothic" pitchFamily="34" charset="-128"/>
              </a:rPr>
              <a:t>Business Objects und das Business-Objects-Logo, BusinessObjects, Crystal Reports, Crystal Decisions, </a:t>
            </a:r>
            <a:br>
              <a:rPr lang="de-DE" sz="900" noProof="1" smtClean="0">
                <a:solidFill>
                  <a:srgbClr val="000000"/>
                </a:solidFill>
                <a:ea typeface="MS PGothic" pitchFamily="34" charset="-128"/>
              </a:rPr>
            </a:br>
            <a:r>
              <a:rPr lang="de-DE" sz="900" noProof="1" smtClean="0">
                <a:solidFill>
                  <a:srgbClr val="000000"/>
                </a:solidFill>
                <a:ea typeface="MS PGothic" pitchFamily="34" charset="-128"/>
              </a:rPr>
              <a:t>Web Intelligence, Xcelsius und andere im Text erwähnte Business-Objects-Produkte und ­Dienstleistungen sowie die entsprechenden Logos sind Marken oder eingetragene Marken der Business Objects Software Ltd. Business Objects ist ein Unternehmen der SAP AG.</a:t>
            </a:r>
          </a:p>
          <a:p>
            <a:pPr defTabSz="1088776">
              <a:spcBef>
                <a:spcPts val="600"/>
              </a:spcBef>
              <a:defRPr/>
            </a:pPr>
            <a:r>
              <a:rPr lang="de-DE" sz="9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1088776">
              <a:spcBef>
                <a:spcPts val="600"/>
              </a:spcBef>
              <a:defRPr/>
            </a:pPr>
            <a:r>
              <a:rPr lang="de-DE" sz="900" noProof="1" smtClean="0">
                <a:solidFill>
                  <a:srgbClr val="000000"/>
                </a:solidFill>
                <a:ea typeface="MS PGothic" pitchFamily="34" charset="-128"/>
              </a:rPr>
              <a:t>Crossgate, m@gic EDDY, B2B 360°, B2B 360° Services sind eingetragene Marken der Crossgate AG in Deutschland und anderen Ländern. Crossgate ist ein Unternehmen der SAP AG.</a:t>
            </a:r>
          </a:p>
          <a:p>
            <a:pPr defTabSz="1088776">
              <a:spcBef>
                <a:spcPts val="600"/>
              </a:spcBef>
              <a:defRPr/>
            </a:pPr>
            <a:r>
              <a:rPr lang="de-DE" sz="9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1088776">
              <a:spcBef>
                <a:spcPts val="600"/>
              </a:spcBef>
              <a:defRPr/>
            </a:pPr>
            <a:r>
              <a:rPr lang="de-DE" sz="9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extLst>
      <p:ext uri="{BB962C8B-B14F-4D97-AF65-F5344CB8AC3E}">
        <p14:creationId xmlns:p14="http://schemas.microsoft.com/office/powerpoint/2010/main" val="3455275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2"/>
            <a:ext cx="8496000" cy="2143126"/>
          </a:xfrm>
          <a:prstGeom prst="rect">
            <a:avLst/>
          </a:prstGeom>
          <a:solidFill>
            <a:schemeClr val="bg1">
              <a:alpha val="75000"/>
            </a:schemeClr>
          </a:solidFill>
          <a:ln w="6350"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2100"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1" y="324026"/>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7" y="6081738"/>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97"/>
            <a:ext cx="6840000" cy="492443"/>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7" name="Rounded Rectangle 6"/>
          <p:cNvSpPr/>
          <p:nvPr userDrawn="1"/>
        </p:nvSpPr>
        <p:spPr bwMode="gray">
          <a:xfrm rot="900000">
            <a:off x="7185222" y="3307185"/>
            <a:ext cx="1725412" cy="548971"/>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71461" tIns="85730" rIns="171461" bIns="85730" rtlCol="0" anchor="ctr">
            <a:spAutoFit/>
          </a:bodyPr>
          <a:lstStyle/>
          <a:p>
            <a:pPr algn="ctr" defTabSz="1088776" fontAlgn="base">
              <a:spcBef>
                <a:spcPct val="50000"/>
              </a:spcBef>
              <a:spcAft>
                <a:spcPct val="0"/>
              </a:spcAft>
              <a:buClr>
                <a:srgbClr val="F0AB00"/>
              </a:buClr>
              <a:buSzPct val="80000"/>
            </a:pPr>
            <a:r>
              <a:rPr lang="de-DE" sz="2100" kern="0">
                <a:solidFill>
                  <a:srgbClr val="FFFFFF"/>
                </a:solidFill>
                <a:ea typeface="Arial Unicode MS" pitchFamily="34" charset="-128"/>
                <a:cs typeface="Arial Unicode MS" pitchFamily="34" charset="-128"/>
                <a:sym typeface="Arial"/>
              </a:rPr>
              <a:t>INTERNAL</a:t>
            </a:r>
            <a:endParaRPr lang="en-US" sz="2100" kern="0" dirty="0">
              <a:solidFill>
                <a:srgbClr val="FFFFFF"/>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20059515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2"/>
            <a:ext cx="8496000" cy="2143126"/>
          </a:xfrm>
          <a:prstGeom prst="rect">
            <a:avLst/>
          </a:prstGeom>
          <a:solidFill>
            <a:schemeClr val="bg1">
              <a:alpha val="75000"/>
            </a:schemeClr>
          </a:solidFill>
          <a:ln w="6350"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2100" kern="0" dirty="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7" y="6081738"/>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97"/>
            <a:ext cx="6840000" cy="492443"/>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1" y="324000"/>
            <a:ext cx="8280000" cy="92333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sp>
        <p:nvSpPr>
          <p:cNvPr id="7" name="Rounded Rectangle 6"/>
          <p:cNvSpPr/>
          <p:nvPr userDrawn="1"/>
        </p:nvSpPr>
        <p:spPr bwMode="gray">
          <a:xfrm rot="900000">
            <a:off x="7185222" y="3307185"/>
            <a:ext cx="1725412" cy="548971"/>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71461" tIns="85730" rIns="171461" bIns="85730" rtlCol="0" anchor="ctr">
            <a:spAutoFit/>
          </a:bodyPr>
          <a:lstStyle/>
          <a:p>
            <a:pPr algn="ctr" defTabSz="1088776" fontAlgn="base">
              <a:spcBef>
                <a:spcPct val="50000"/>
              </a:spcBef>
              <a:spcAft>
                <a:spcPct val="0"/>
              </a:spcAft>
              <a:buClr>
                <a:srgbClr val="F0AB00"/>
              </a:buClr>
              <a:buSzPct val="80000"/>
            </a:pPr>
            <a:r>
              <a:rPr lang="de-DE" sz="2100" kern="0">
                <a:solidFill>
                  <a:srgbClr val="FFFFFF"/>
                </a:solidFill>
                <a:ea typeface="Arial Unicode MS" pitchFamily="34" charset="-128"/>
                <a:cs typeface="Arial Unicode MS" pitchFamily="34" charset="-128"/>
                <a:sym typeface="Arial"/>
              </a:rPr>
              <a:t>INTERNAL</a:t>
            </a:r>
            <a:endParaRPr lang="en-US" sz="2100" kern="0" dirty="0">
              <a:solidFill>
                <a:srgbClr val="FFFFFF"/>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29327096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1" y="324026"/>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7" y="6081738"/>
            <a:ext cx="916953" cy="454025"/>
          </a:xfrm>
          <a:prstGeom prst="rect">
            <a:avLst/>
          </a:prstGeom>
        </p:spPr>
      </p:pic>
      <p:sp>
        <p:nvSpPr>
          <p:cNvPr id="6" name="Subtitle 2"/>
          <p:cNvSpPr>
            <a:spLocks noGrp="1"/>
          </p:cNvSpPr>
          <p:nvPr>
            <p:ph type="subTitle" idx="1" hasCustomPrompt="1"/>
          </p:nvPr>
        </p:nvSpPr>
        <p:spPr bwMode="gray">
          <a:xfrm>
            <a:off x="414001" y="1499897"/>
            <a:ext cx="6840000" cy="492443"/>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extLst>
      <p:ext uri="{BB962C8B-B14F-4D97-AF65-F5344CB8AC3E}">
        <p14:creationId xmlns:p14="http://schemas.microsoft.com/office/powerpoint/2010/main" val="14314646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7" y="6081738"/>
            <a:ext cx="916953" cy="454025"/>
          </a:xfrm>
          <a:prstGeom prst="rect">
            <a:avLst/>
          </a:prstGeom>
        </p:spPr>
      </p:pic>
      <p:sp>
        <p:nvSpPr>
          <p:cNvPr id="6" name="Subtitle 2"/>
          <p:cNvSpPr>
            <a:spLocks noGrp="1"/>
          </p:cNvSpPr>
          <p:nvPr>
            <p:ph type="subTitle" idx="1" hasCustomPrompt="1"/>
          </p:nvPr>
        </p:nvSpPr>
        <p:spPr bwMode="gray">
          <a:xfrm>
            <a:off x="414001" y="1499897"/>
            <a:ext cx="6840000" cy="492443"/>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1" y="324000"/>
            <a:ext cx="8280000" cy="92333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spTree>
    <p:extLst>
      <p:ext uri="{BB962C8B-B14F-4D97-AF65-F5344CB8AC3E}">
        <p14:creationId xmlns:p14="http://schemas.microsoft.com/office/powerpoint/2010/main" val="37831413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26"/>
            <a:ext cx="8496000" cy="2295525"/>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1"/>
            <a:ext cx="8496000" cy="738664"/>
          </a:xfrm>
        </p:spPr>
        <p:txBody>
          <a:bodyPr anchor="t" anchorCtr="0">
            <a:noAutofit/>
          </a:bodyPr>
          <a:lstStyle>
            <a:lvl1pPr>
              <a:defRPr sz="57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36"/>
            <a:ext cx="8496300"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6081738"/>
            <a:ext cx="916953" cy="454025"/>
          </a:xfrm>
          <a:prstGeom prst="rect">
            <a:avLst/>
          </a:prstGeom>
        </p:spPr>
      </p:pic>
    </p:spTree>
    <p:extLst>
      <p:ext uri="{BB962C8B-B14F-4D97-AF65-F5344CB8AC3E}">
        <p14:creationId xmlns:p14="http://schemas.microsoft.com/office/powerpoint/2010/main" val="2110360036"/>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600113"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1"/>
            <a:ext cx="8496000" cy="738664"/>
          </a:xfrm>
        </p:spPr>
        <p:txBody>
          <a:bodyPr anchor="t" anchorCtr="0">
            <a:noAutofit/>
          </a:bodyPr>
          <a:lstStyle>
            <a:lvl1pPr>
              <a:defRPr sz="57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36"/>
            <a:ext cx="8496300"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6081738"/>
            <a:ext cx="916953" cy="454025"/>
          </a:xfrm>
          <a:prstGeom prst="rect">
            <a:avLst/>
          </a:prstGeom>
        </p:spPr>
      </p:pic>
    </p:spTree>
    <p:extLst>
      <p:ext uri="{BB962C8B-B14F-4D97-AF65-F5344CB8AC3E}">
        <p14:creationId xmlns:p14="http://schemas.microsoft.com/office/powerpoint/2010/main" val="197415976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1"/>
            <a:ext cx="8496000" cy="738664"/>
          </a:xfrm>
        </p:spPr>
        <p:txBody>
          <a:bodyPr anchor="t" anchorCtr="0">
            <a:noAutofit/>
          </a:bodyPr>
          <a:lstStyle>
            <a:lvl1pPr>
              <a:defRPr sz="57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6"/>
            <a:ext cx="8496300" cy="1477328"/>
          </a:xfrm>
        </p:spPr>
        <p:txBody>
          <a:bodyPr anchor="b" anchorCtr="0">
            <a:noAutofit/>
          </a:bodyPr>
          <a:lstStyle>
            <a:lvl1pPr>
              <a:spcBef>
                <a:spcPts val="0"/>
              </a:spcBef>
              <a:defRPr sz="19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478668"/>
            <a:ext cx="1832305" cy="907257"/>
          </a:xfrm>
          <a:prstGeom prst="rect">
            <a:avLst/>
          </a:prstGeom>
        </p:spPr>
      </p:pic>
    </p:spTree>
    <p:extLst>
      <p:ext uri="{BB962C8B-B14F-4D97-AF65-F5344CB8AC3E}">
        <p14:creationId xmlns:p14="http://schemas.microsoft.com/office/powerpoint/2010/main" val="345166770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1" y="1692037"/>
            <a:ext cx="8494713" cy="3831818"/>
          </a:xfrm>
        </p:spPr>
        <p:txBody>
          <a:bodyPr>
            <a:noAutofit/>
          </a:bodyPr>
          <a:lstStyle>
            <a:lvl1pPr marL="0" marR="0" indent="0" algn="l" defTabSz="1088776" rtl="0" eaLnBrk="1" fontAlgn="auto" latinLnBrk="0" hangingPunct="1">
              <a:lnSpc>
                <a:spcPct val="100000"/>
              </a:lnSpc>
              <a:spcBef>
                <a:spcPts val="1429"/>
              </a:spcBef>
              <a:spcAft>
                <a:spcPts val="0"/>
              </a:spcAft>
              <a:buClr>
                <a:schemeClr val="accent1"/>
              </a:buClr>
              <a:buSzPct val="80000"/>
              <a:buFontTx/>
              <a:buNone/>
              <a:tabLst/>
              <a:defRPr b="0"/>
            </a:lvl1pPr>
            <a:lvl2pPr marL="321489" marR="0" indent="-214326" algn="l" defTabSz="1088776" rtl="0" eaLnBrk="1" fontAlgn="auto" latinLnBrk="0" hangingPunct="1">
              <a:lnSpc>
                <a:spcPct val="100000"/>
              </a:lnSpc>
              <a:spcBef>
                <a:spcPts val="714"/>
              </a:spcBef>
              <a:spcAft>
                <a:spcPts val="0"/>
              </a:spcAft>
              <a:buClr>
                <a:schemeClr val="accent1"/>
              </a:buClr>
              <a:buSzPct val="100000"/>
              <a:buFont typeface="Wingdings" pitchFamily="2" charset="2"/>
              <a:buChar char=""/>
              <a:tabLst/>
              <a:defRPr/>
            </a:lvl2pPr>
            <a:lvl3pPr marL="535815" marR="0" indent="-215487" algn="l" defTabSz="1088776" rtl="0" eaLnBrk="1" fontAlgn="auto" latinLnBrk="0" hangingPunct="1">
              <a:lnSpc>
                <a:spcPct val="100000"/>
              </a:lnSpc>
              <a:spcBef>
                <a:spcPts val="714"/>
              </a:spcBef>
              <a:spcAft>
                <a:spcPts val="0"/>
              </a:spcAft>
              <a:buClr>
                <a:schemeClr val="accent2"/>
              </a:buClr>
              <a:buSzPct val="100000"/>
              <a:buFont typeface="Arial" pitchFamily="34" charset="0"/>
              <a:buChar char="–"/>
              <a:tabLst/>
              <a:defRPr/>
            </a:lvl3pPr>
            <a:lvl4pPr marL="635119" marR="0" indent="-211706" algn="l" defTabSz="1088776" rtl="0" eaLnBrk="1" fontAlgn="auto" latinLnBrk="0" hangingPunct="1">
              <a:lnSpc>
                <a:spcPct val="100000"/>
              </a:lnSpc>
              <a:spcBef>
                <a:spcPts val="714"/>
              </a:spcBef>
              <a:spcAft>
                <a:spcPts val="0"/>
              </a:spcAft>
              <a:buClr>
                <a:schemeClr val="accent2"/>
              </a:buClr>
              <a:buSzPct val="100000"/>
              <a:buFont typeface="Arial" pitchFamily="34" charset="0"/>
              <a:buChar char="–"/>
              <a:tabLst/>
              <a:defRPr sz="1900"/>
            </a:lvl4pPr>
            <a:lvl5pPr marL="750141">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14958515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259744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9581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90"/>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7797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27"/>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27"/>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17084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1"/>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2027"/>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1" y="1692027"/>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2027"/>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08396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516"/>
            <a:ext cx="4165200" cy="2508222"/>
          </a:xfrm>
          <a:solidFill>
            <a:schemeClr val="bg1">
              <a:lumMod val="95000"/>
            </a:schemeClr>
          </a:solidFill>
        </p:spPr>
        <p:txBody>
          <a:bodyPr tIns="600113"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516"/>
            <a:ext cx="4165200" cy="2508222"/>
          </a:xfrm>
          <a:solidFill>
            <a:schemeClr val="bg1">
              <a:lumMod val="95000"/>
            </a:schemeClr>
          </a:solidFill>
        </p:spPr>
        <p:txBody>
          <a:bodyPr tIns="600113" anchor="t" anchorCtr="0"/>
          <a:lstStyle>
            <a:lvl1pPr algn="ctr">
              <a:defRPr b="0"/>
            </a:lvl1pPr>
          </a:lstStyle>
          <a:p>
            <a:r>
              <a:rPr lang="en-US" dirty="0" smtClean="0"/>
              <a:t>Click icon to add picture</a:t>
            </a:r>
            <a:endParaRPr lang="de-DE" dirty="0"/>
          </a:p>
        </p:txBody>
      </p:sp>
    </p:spTree>
    <p:extLst>
      <p:ext uri="{BB962C8B-B14F-4D97-AF65-F5344CB8AC3E}">
        <p14:creationId xmlns:p14="http://schemas.microsoft.com/office/powerpoint/2010/main" val="36771674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716"/>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395725952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3"/>
            <a:ext cx="8494713" cy="2816156"/>
          </a:xfrm>
        </p:spPr>
        <p:txBody>
          <a:bodyPr>
            <a:noAutofit/>
          </a:bodyPr>
          <a:lstStyle>
            <a:lvl1pPr>
              <a:spcBef>
                <a:spcPts val="2143"/>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6747654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6102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36"/>
            <a:ext cx="4165200" cy="6331037"/>
          </a:xfrm>
          <a:prstGeom prst="rect">
            <a:avLst/>
          </a:prstGeom>
          <a:noFill/>
        </p:spPr>
        <p:txBody>
          <a:bodyPr wrap="square" lIns="0" tIns="0" rIns="0" bIns="0" rtlCol="0">
            <a:spAutoFit/>
          </a:bodyPr>
          <a:lstStyle/>
          <a:p>
            <a:pPr defTabSz="1088776">
              <a:spcBef>
                <a:spcPts val="476"/>
              </a:spcBef>
            </a:pPr>
            <a:r>
              <a:rPr lang="en-GB" sz="1100" noProof="1">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Some software products marketed by SAP AG and its distributors contain proprietary software components of other software vendors.</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Microsoft, Windows, Excel, Outlook, and PowerPoint are registered trademarks of Microsoft Corporation. </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Linux is the registered trademark of Linus Torvalds in the U.S. and other countries.</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Oracle and Java are registered trademarks of Oracle and/or its affiliates.</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UNIX, X/Open, OSF/1, and Motif are registered trademarks of the Open Group.</a:t>
            </a:r>
            <a:endParaRPr lang="de-DE" sz="1100" noProof="1">
              <a:solidFill>
                <a:srgbClr val="000000"/>
              </a:solidFill>
              <a:ea typeface="MS PGothic" pitchFamily="34" charset="-128"/>
            </a:endParaRPr>
          </a:p>
          <a:p>
            <a:pPr defTabSz="1088776">
              <a:spcBef>
                <a:spcPts val="476"/>
              </a:spcBef>
            </a:pPr>
            <a:r>
              <a:rPr lang="en-US" sz="1100" noProof="1">
                <a:solidFill>
                  <a:srgbClr val="000000"/>
                </a:solidFill>
                <a:ea typeface="MS PGothic" pitchFamily="34" charset="-128"/>
              </a:rPr>
              <a:t>Citrix, ICA, Program Neighborhood, MetaFrame, WinFrame, VideoFrame, and MultiWin are trademarks or registered trademarks of Citrix Systems, Inc.</a:t>
            </a:r>
            <a:endParaRPr lang="de-DE" sz="1100" noProof="1">
              <a:solidFill>
                <a:srgbClr val="000000"/>
              </a:solidFill>
              <a:ea typeface="MS PGothic" pitchFamily="34" charset="-128"/>
            </a:endParaRPr>
          </a:p>
          <a:p>
            <a:pPr defTabSz="1088776">
              <a:spcBef>
                <a:spcPts val="476"/>
              </a:spcBef>
            </a:pPr>
            <a:r>
              <a:rPr lang="en-GB" sz="1100" noProof="1">
                <a:solidFill>
                  <a:srgbClr val="000000"/>
                </a:solidFill>
                <a:ea typeface="MS PGothic" pitchFamily="34" charset="-128"/>
              </a:rPr>
              <a:t>HTML, XML, XHTML and W3C are trademarks or registered trademarks of W3C</a:t>
            </a:r>
            <a:r>
              <a:rPr lang="en-GB" sz="1100" baseline="30000" noProof="1">
                <a:solidFill>
                  <a:srgbClr val="000000"/>
                </a:solidFill>
                <a:ea typeface="MS PGothic" pitchFamily="34" charset="-128"/>
              </a:rPr>
              <a:t>®</a:t>
            </a:r>
            <a:r>
              <a:rPr lang="en-GB" sz="1100" noProof="1">
                <a:solidFill>
                  <a:srgbClr val="000000"/>
                </a:solidFill>
                <a:ea typeface="MS PGothic" pitchFamily="34" charset="-128"/>
              </a:rPr>
              <a:t>, World Wide Web Consortium, Massachusetts Institute of Technology. </a:t>
            </a:r>
            <a:endParaRPr lang="de-DE" sz="1100" noProof="1">
              <a:solidFill>
                <a:srgbClr val="000000"/>
              </a:solidFill>
              <a:ea typeface="MS PGothic" pitchFamily="34" charset="-128"/>
            </a:endParaRPr>
          </a:p>
        </p:txBody>
      </p:sp>
      <p:sp>
        <p:nvSpPr>
          <p:cNvPr id="11" name="TextBox 10"/>
          <p:cNvSpPr txBox="1"/>
          <p:nvPr userDrawn="1"/>
        </p:nvSpPr>
        <p:spPr bwMode="gray">
          <a:xfrm>
            <a:off x="324001" y="324001"/>
            <a:ext cx="5311198" cy="756000"/>
          </a:xfrm>
          <a:prstGeom prst="rect">
            <a:avLst/>
          </a:prstGeom>
        </p:spPr>
        <p:txBody>
          <a:bodyPr vert="horz" lIns="0" tIns="0" rIns="0" bIns="0" rtlCol="0" anchor="ctr" anchorCtr="0">
            <a:noAutofit/>
          </a:bodyPr>
          <a:lstStyle/>
          <a:p>
            <a:pPr defTabSz="1088776">
              <a:spcBef>
                <a:spcPct val="0"/>
              </a:spcBef>
            </a:pPr>
            <a:r>
              <a:rPr lang="en-GB" sz="2900" b="1" dirty="0">
                <a:solidFill>
                  <a:srgbClr val="666666"/>
                </a:solidFill>
              </a:rPr>
              <a:t>© </a:t>
            </a:r>
            <a:r>
              <a:rPr lang="de-DE" sz="2900" b="1" dirty="0">
                <a:solidFill>
                  <a:srgbClr val="666666"/>
                </a:solidFill>
              </a:rPr>
              <a:t>2012 SAP AG. All rights reserved.</a:t>
            </a:r>
          </a:p>
        </p:txBody>
      </p:sp>
      <p:sp>
        <p:nvSpPr>
          <p:cNvPr id="6" name="TextBox 5"/>
          <p:cNvSpPr txBox="1"/>
          <p:nvPr userDrawn="1"/>
        </p:nvSpPr>
        <p:spPr bwMode="gray">
          <a:xfrm>
            <a:off x="4654800" y="1692026"/>
            <a:ext cx="4165200" cy="4420699"/>
          </a:xfrm>
          <a:prstGeom prst="rect">
            <a:avLst/>
          </a:prstGeom>
          <a:noFill/>
        </p:spPr>
        <p:txBody>
          <a:bodyPr wrap="square" lIns="0" tIns="0" rIns="0" bIns="0" rtlCol="0">
            <a:spAutoFit/>
          </a:bodyPr>
          <a:lstStyle/>
          <a:p>
            <a:pPr defTabSz="1088776" fontAlgn="t">
              <a:spcBef>
                <a:spcPts val="714"/>
              </a:spcBef>
              <a:defRPr/>
            </a:pPr>
            <a:r>
              <a:rPr lang="en-US" sz="1100" noProof="1">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p>
          <a:p>
            <a:pPr defTabSz="1088776" fontAlgn="t">
              <a:spcBef>
                <a:spcPts val="714"/>
              </a:spcBef>
            </a:pPr>
            <a:r>
              <a:rPr lang="en-US" sz="1100" noProof="1">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1100" noProof="1">
                <a:solidFill>
                  <a:srgbClr val="000000"/>
                </a:solidFill>
                <a:ea typeface="MS PGothic" pitchFamily="34" charset="-128"/>
              </a:rPr>
            </a:br>
            <a:r>
              <a:rPr lang="en-US" sz="1100" noProof="1">
                <a:solidFill>
                  <a:srgbClr val="000000"/>
                </a:solidFill>
                <a:ea typeface="MS PGothic" pitchFamily="34" charset="-128"/>
              </a:rPr>
              <a:t>SAP company.</a:t>
            </a:r>
            <a:endParaRPr lang="de-DE" sz="1100" noProof="1">
              <a:solidFill>
                <a:srgbClr val="000000"/>
              </a:solidFill>
              <a:ea typeface="MS PGothic" pitchFamily="34" charset="-128"/>
            </a:endParaRPr>
          </a:p>
          <a:p>
            <a:pPr defTabSz="1088776">
              <a:spcBef>
                <a:spcPts val="714"/>
              </a:spcBef>
            </a:pPr>
            <a:r>
              <a:rPr lang="en-GB" sz="1100" noProof="1">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lang="de-DE" sz="1100" noProof="1">
              <a:solidFill>
                <a:srgbClr val="000000"/>
              </a:solidFill>
              <a:ea typeface="MS PGothic" pitchFamily="34" charset="-128"/>
            </a:endParaRPr>
          </a:p>
          <a:p>
            <a:pPr defTabSz="1088776">
              <a:spcBef>
                <a:spcPts val="714"/>
              </a:spcBef>
            </a:pPr>
            <a:r>
              <a:rPr lang="en-GB" sz="1100" noProof="1">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lang="de-DE" sz="1100" noProof="1">
              <a:solidFill>
                <a:srgbClr val="000000"/>
              </a:solidFill>
              <a:ea typeface="MS PGothic" pitchFamily="34" charset="-128"/>
            </a:endParaRPr>
          </a:p>
          <a:p>
            <a:pPr defTabSz="1088776">
              <a:spcBef>
                <a:spcPts val="714"/>
              </a:spcBef>
            </a:pPr>
            <a:r>
              <a:rPr lang="en-US" sz="1100" noProof="1">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8133977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1"/>
            <a:ext cx="7359500" cy="756000"/>
          </a:xfrm>
          <a:prstGeom prst="rect">
            <a:avLst/>
          </a:prstGeom>
        </p:spPr>
        <p:txBody>
          <a:bodyPr vert="horz" lIns="0" tIns="0" rIns="0" bIns="0" rtlCol="0" anchor="ctr" anchorCtr="0">
            <a:noAutofit/>
          </a:bodyPr>
          <a:lstStyle/>
          <a:p>
            <a:pPr defTabSz="1088776">
              <a:spcBef>
                <a:spcPct val="0"/>
              </a:spcBef>
              <a:defRPr/>
            </a:pPr>
            <a:r>
              <a:rPr lang="en-GB" sz="2900" b="1" dirty="0">
                <a:solidFill>
                  <a:srgbClr val="666666"/>
                </a:solidFill>
              </a:rPr>
              <a:t>© </a:t>
            </a:r>
            <a:r>
              <a:rPr lang="de-DE" sz="2900" b="1" dirty="0">
                <a:solidFill>
                  <a:srgbClr val="666666"/>
                </a:solidFill>
              </a:rPr>
              <a:t>2012 SAP AG. Alle Rechte vorbehalten.</a:t>
            </a:r>
          </a:p>
        </p:txBody>
      </p:sp>
      <p:sp>
        <p:nvSpPr>
          <p:cNvPr id="5" name="TextBox 4"/>
          <p:cNvSpPr txBox="1"/>
          <p:nvPr userDrawn="1"/>
        </p:nvSpPr>
        <p:spPr bwMode="gray">
          <a:xfrm>
            <a:off x="324000" y="1692000"/>
            <a:ext cx="4165200" cy="5928455"/>
          </a:xfrm>
          <a:prstGeom prst="rect">
            <a:avLst/>
          </a:prstGeom>
          <a:noFill/>
        </p:spPr>
        <p:txBody>
          <a:bodyPr wrap="square" lIns="0" tIns="0" rIns="0" bIns="0" rtlCol="0">
            <a:spAutoFit/>
          </a:bodyPr>
          <a:lstStyle/>
          <a:p>
            <a:pPr defTabSz="1088776">
              <a:spcBef>
                <a:spcPts val="476"/>
              </a:spcBef>
            </a:pPr>
            <a:r>
              <a:rPr lang="de-DE" sz="1100" noProof="1">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1088776">
              <a:spcBef>
                <a:spcPts val="476"/>
              </a:spcBef>
            </a:pPr>
            <a:r>
              <a:rPr lang="de-DE" sz="1100" noProof="1">
                <a:solidFill>
                  <a:srgbClr val="000000"/>
                </a:solidFill>
                <a:ea typeface="MS PGothic" pitchFamily="34" charset="-128"/>
              </a:rPr>
              <a:t>Die von SAP AG oder deren Vertriebsfirmen angebotenen Softwareprodukte können Softwarekomponenten auch anderer Softwarehersteller enthalten.</a:t>
            </a:r>
          </a:p>
          <a:p>
            <a:pPr defTabSz="1088776">
              <a:spcBef>
                <a:spcPts val="476"/>
              </a:spcBef>
            </a:pPr>
            <a:r>
              <a:rPr lang="en-US" sz="1100" noProof="1">
                <a:solidFill>
                  <a:srgbClr val="000000"/>
                </a:solidFill>
                <a:ea typeface="MS PGothic" pitchFamily="34" charset="-128"/>
              </a:rPr>
              <a:t>Microsoft, Windows, Excel, Outlook, und PowerPoint sind eingetragene Marken der Microsoft Corporation. </a:t>
            </a:r>
            <a:endParaRPr lang="de-DE" sz="1100" noProof="1">
              <a:solidFill>
                <a:srgbClr val="000000"/>
              </a:solidFill>
              <a:ea typeface="MS PGothic" pitchFamily="34" charset="-128"/>
            </a:endParaRPr>
          </a:p>
          <a:p>
            <a:pPr defTabSz="1088776">
              <a:spcBef>
                <a:spcPts val="476"/>
              </a:spcBef>
            </a:pPr>
            <a:r>
              <a:rPr lang="en-US" sz="1100" noProof="1">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1100" noProof="1">
              <a:solidFill>
                <a:srgbClr val="000000"/>
              </a:solidFill>
              <a:ea typeface="MS PGothic" pitchFamily="34" charset="-128"/>
            </a:endParaRPr>
          </a:p>
          <a:p>
            <a:pPr defTabSz="1088776">
              <a:spcBef>
                <a:spcPts val="476"/>
              </a:spcBef>
            </a:pPr>
            <a:r>
              <a:rPr lang="de-DE" sz="1100" noProof="1">
                <a:solidFill>
                  <a:srgbClr val="000000"/>
                </a:solidFill>
                <a:ea typeface="MS PGothic" pitchFamily="34" charset="-128"/>
              </a:rPr>
              <a:t>Linux ist eine eingetragene Marke von Linus Torvalds in den USA und anderen Ländern.</a:t>
            </a:r>
          </a:p>
          <a:p>
            <a:pPr defTabSz="1088776">
              <a:spcBef>
                <a:spcPts val="476"/>
              </a:spcBef>
            </a:pPr>
            <a:r>
              <a:rPr lang="de-DE" sz="1100" noProof="1">
                <a:solidFill>
                  <a:srgbClr val="000000"/>
                </a:solidFill>
                <a:ea typeface="MS PGothic" pitchFamily="34" charset="-128"/>
              </a:rPr>
              <a:t>Adobe, das Adobe-Logo, Acrobat, PostScript und Reader sind Marken oder eingetragene Marken von Adobe Systems Incorporated in den USA und/oder anderen Ländern.</a:t>
            </a:r>
          </a:p>
          <a:p>
            <a:pPr defTabSz="1088776">
              <a:spcBef>
                <a:spcPts val="476"/>
              </a:spcBef>
            </a:pPr>
            <a:r>
              <a:rPr lang="de-DE" sz="1100" noProof="1">
                <a:solidFill>
                  <a:srgbClr val="000000"/>
                </a:solidFill>
                <a:ea typeface="MS PGothic" pitchFamily="34" charset="-128"/>
              </a:rPr>
              <a:t>Oracle und Java sind eingetragene Marken von Oracle und/oder ihrer Tochtergesellschaften.</a:t>
            </a:r>
          </a:p>
          <a:p>
            <a:pPr defTabSz="1088776">
              <a:spcBef>
                <a:spcPts val="476"/>
              </a:spcBef>
            </a:pPr>
            <a:r>
              <a:rPr lang="de-DE" sz="1100" noProof="1">
                <a:solidFill>
                  <a:srgbClr val="000000"/>
                </a:solidFill>
                <a:ea typeface="MS PGothic" pitchFamily="34" charset="-128"/>
              </a:rPr>
              <a:t>UNIX, X/Open, OSF/1 und Motif sind eingetragene Marken der Open Group.</a:t>
            </a:r>
          </a:p>
          <a:p>
            <a:pPr defTabSz="1088776">
              <a:spcBef>
                <a:spcPts val="476"/>
              </a:spcBef>
            </a:pPr>
            <a:r>
              <a:rPr lang="de-DE" sz="1100" noProof="1">
                <a:solidFill>
                  <a:srgbClr val="000000"/>
                </a:solidFill>
                <a:ea typeface="MS PGothic" pitchFamily="34" charset="-128"/>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5461769"/>
          </a:xfrm>
          <a:prstGeom prst="rect">
            <a:avLst/>
          </a:prstGeom>
          <a:noFill/>
        </p:spPr>
        <p:txBody>
          <a:bodyPr wrap="square" lIns="0" tIns="0" rIns="0" bIns="0" rtlCol="0">
            <a:spAutoFit/>
          </a:bodyPr>
          <a:lstStyle/>
          <a:p>
            <a:pPr defTabSz="1088776">
              <a:spcBef>
                <a:spcPts val="476"/>
              </a:spcBef>
              <a:defRPr/>
            </a:pPr>
            <a:r>
              <a:rPr lang="de-DE" sz="1100" noProof="1">
                <a:solidFill>
                  <a:srgbClr val="000000"/>
                </a:solidFill>
                <a:ea typeface="MS PGothic" pitchFamily="34" charset="-128"/>
              </a:rPr>
              <a:t>HTML, XML, XHTML und W3C sind Marken oder eingetragene Marken des W3C</a:t>
            </a:r>
            <a:r>
              <a:rPr lang="de-DE" sz="1100" baseline="30000" noProof="1">
                <a:solidFill>
                  <a:srgbClr val="000000"/>
                </a:solidFill>
                <a:ea typeface="MS PGothic" pitchFamily="34" charset="-128"/>
              </a:rPr>
              <a:t>®</a:t>
            </a:r>
            <a:r>
              <a:rPr lang="de-DE" sz="1100" noProof="1">
                <a:solidFill>
                  <a:srgbClr val="000000"/>
                </a:solidFill>
                <a:ea typeface="MS PGothic" pitchFamily="34" charset="-128"/>
              </a:rPr>
              <a:t>, World Wide Web Consortium, Massachusetts Institute of Technology.</a:t>
            </a:r>
          </a:p>
          <a:p>
            <a:pPr defTabSz="1088776">
              <a:spcBef>
                <a:spcPts val="476"/>
              </a:spcBef>
            </a:pPr>
            <a:r>
              <a:rPr lang="de-DE" sz="1100" noProof="1">
                <a:solidFill>
                  <a:srgbClr val="000000"/>
                </a:solidFill>
                <a:ea typeface="MS PGothic" pitchFamily="34" charset="-128"/>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defTabSz="1088776" fontAlgn="t">
              <a:spcBef>
                <a:spcPts val="476"/>
              </a:spcBef>
            </a:pPr>
            <a:r>
              <a:rPr lang="de-DE" sz="1100" noProof="1">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defTabSz="1088776">
              <a:spcBef>
                <a:spcPts val="476"/>
              </a:spcBef>
            </a:pPr>
            <a:r>
              <a:rPr lang="de-DE" sz="1100" noProof="1">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1088776">
              <a:spcBef>
                <a:spcPts val="476"/>
              </a:spcBef>
            </a:pPr>
            <a:r>
              <a:rPr lang="de-DE" sz="1100" noProof="1">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1088776">
              <a:spcBef>
                <a:spcPts val="476"/>
              </a:spcBef>
            </a:pPr>
            <a:r>
              <a:rPr lang="de-DE" sz="1100" noProof="1">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defTabSz="1088776">
              <a:spcBef>
                <a:spcPts val="476"/>
              </a:spcBef>
            </a:pP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1357719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2100"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350915" y="324003"/>
            <a:ext cx="8440701" cy="923116"/>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9" y="6082359"/>
            <a:ext cx="684758" cy="453495"/>
          </a:xfrm>
          <a:prstGeom prst="rect">
            <a:avLst/>
          </a:prstGeom>
          <a:noFill/>
          <a:ln>
            <a:noFill/>
          </a:ln>
        </p:spPr>
      </p:pic>
      <p:sp>
        <p:nvSpPr>
          <p:cNvPr id="5" name="Rectangle 4"/>
          <p:cNvSpPr/>
          <p:nvPr userDrawn="1"/>
        </p:nvSpPr>
        <p:spPr bwMode="gray">
          <a:xfrm>
            <a:off x="242937" y="0"/>
            <a:ext cx="8656646" cy="162000"/>
          </a:xfrm>
          <a:prstGeom prst="rect">
            <a:avLst/>
          </a:prstGeom>
          <a:solidFill>
            <a:schemeClr val="accent1"/>
          </a:solidFill>
          <a:ln w="9525"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15" y="1499871"/>
            <a:ext cx="8440701" cy="584640"/>
          </a:xfrm>
        </p:spPr>
        <p:txBody>
          <a:bodyPr anchor="t" anchorCtr="0">
            <a:noAutofit/>
          </a:bodyPr>
          <a:lstStyle>
            <a:lvl1pPr marL="0" marR="0" indent="0" algn="l" defTabSz="1085649"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2826" indent="0" algn="ctr">
              <a:buNone/>
              <a:defRPr>
                <a:solidFill>
                  <a:schemeClr val="tx1">
                    <a:tint val="75000"/>
                  </a:schemeClr>
                </a:solidFill>
              </a:defRPr>
            </a:lvl2pPr>
            <a:lvl3pPr marL="1085649" indent="0" algn="ctr">
              <a:buNone/>
              <a:defRPr>
                <a:solidFill>
                  <a:schemeClr val="tx1">
                    <a:tint val="75000"/>
                  </a:schemeClr>
                </a:solidFill>
              </a:defRPr>
            </a:lvl3pPr>
            <a:lvl4pPr marL="1628474" indent="0" algn="ctr">
              <a:buNone/>
              <a:defRPr>
                <a:solidFill>
                  <a:schemeClr val="tx1">
                    <a:tint val="75000"/>
                  </a:schemeClr>
                </a:solidFill>
              </a:defRPr>
            </a:lvl4pPr>
            <a:lvl5pPr marL="2171296" indent="0" algn="ctr">
              <a:buNone/>
              <a:defRPr>
                <a:solidFill>
                  <a:schemeClr val="tx1">
                    <a:tint val="75000"/>
                  </a:schemeClr>
                </a:solidFill>
              </a:defRPr>
            </a:lvl5pPr>
            <a:lvl6pPr marL="2714121" indent="0" algn="ctr">
              <a:buNone/>
              <a:defRPr>
                <a:solidFill>
                  <a:schemeClr val="tx1">
                    <a:tint val="75000"/>
                  </a:schemeClr>
                </a:solidFill>
              </a:defRPr>
            </a:lvl6pPr>
            <a:lvl7pPr marL="3256946" indent="0" algn="ctr">
              <a:buNone/>
              <a:defRPr>
                <a:solidFill>
                  <a:schemeClr val="tx1">
                    <a:tint val="75000"/>
                  </a:schemeClr>
                </a:solidFill>
              </a:defRPr>
            </a:lvl7pPr>
            <a:lvl8pPr marL="3799774" indent="0" algn="ctr">
              <a:buNone/>
              <a:defRPr>
                <a:solidFill>
                  <a:schemeClr val="tx1">
                    <a:tint val="75000"/>
                  </a:schemeClr>
                </a:solidFill>
              </a:defRPr>
            </a:lvl8pPr>
            <a:lvl9pPr marL="434258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extLst>
      <p:ext uri="{BB962C8B-B14F-4D97-AF65-F5344CB8AC3E}">
        <p14:creationId xmlns:p14="http://schemas.microsoft.com/office/powerpoint/2010/main" val="424355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00135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2100" kern="0" dirty="0">
              <a:solidFill>
                <a:srgbClr val="000000"/>
              </a:solidFill>
              <a:ea typeface="Arial Unicode MS" pitchFamily="34" charset="-128"/>
              <a:cs typeface="Arial Unicode MS" pitchFamily="34" charset="-128"/>
            </a:endParaRPr>
          </a:p>
        </p:txBody>
      </p:sp>
      <p:sp>
        <p:nvSpPr>
          <p:cNvPr id="10" name="Rectangle 9"/>
          <p:cNvSpPr/>
          <p:nvPr userDrawn="1"/>
        </p:nvSpPr>
        <p:spPr bwMode="gray">
          <a:xfrm>
            <a:off x="242937" y="0"/>
            <a:ext cx="8656646" cy="162000"/>
          </a:xfrm>
          <a:prstGeom prst="rect">
            <a:avLst/>
          </a:prstGeom>
          <a:solidFill>
            <a:schemeClr val="accent1"/>
          </a:solidFill>
          <a:ln w="9525"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15" y="1499871"/>
            <a:ext cx="8440701" cy="584640"/>
          </a:xfrm>
        </p:spPr>
        <p:txBody>
          <a:bodyPr anchor="t" anchorCtr="0">
            <a:noAutofit/>
          </a:bodyPr>
          <a:lstStyle>
            <a:lvl1pPr marL="0" marR="0" indent="0" algn="l" defTabSz="1085649"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2826" indent="0" algn="ctr">
              <a:buNone/>
              <a:defRPr>
                <a:solidFill>
                  <a:schemeClr val="tx1">
                    <a:tint val="75000"/>
                  </a:schemeClr>
                </a:solidFill>
              </a:defRPr>
            </a:lvl2pPr>
            <a:lvl3pPr marL="1085649" indent="0" algn="ctr">
              <a:buNone/>
              <a:defRPr>
                <a:solidFill>
                  <a:schemeClr val="tx1">
                    <a:tint val="75000"/>
                  </a:schemeClr>
                </a:solidFill>
              </a:defRPr>
            </a:lvl3pPr>
            <a:lvl4pPr marL="1628474" indent="0" algn="ctr">
              <a:buNone/>
              <a:defRPr>
                <a:solidFill>
                  <a:schemeClr val="tx1">
                    <a:tint val="75000"/>
                  </a:schemeClr>
                </a:solidFill>
              </a:defRPr>
            </a:lvl4pPr>
            <a:lvl5pPr marL="2171296" indent="0" algn="ctr">
              <a:buNone/>
              <a:defRPr>
                <a:solidFill>
                  <a:schemeClr val="tx1">
                    <a:tint val="75000"/>
                  </a:schemeClr>
                </a:solidFill>
              </a:defRPr>
            </a:lvl5pPr>
            <a:lvl6pPr marL="2714121" indent="0" algn="ctr">
              <a:buNone/>
              <a:defRPr>
                <a:solidFill>
                  <a:schemeClr val="tx1">
                    <a:tint val="75000"/>
                  </a:schemeClr>
                </a:solidFill>
              </a:defRPr>
            </a:lvl6pPr>
            <a:lvl7pPr marL="3256946" indent="0" algn="ctr">
              <a:buNone/>
              <a:defRPr>
                <a:solidFill>
                  <a:schemeClr val="tx1">
                    <a:tint val="75000"/>
                  </a:schemeClr>
                </a:solidFill>
              </a:defRPr>
            </a:lvl7pPr>
            <a:lvl8pPr marL="3799774" indent="0" algn="ctr">
              <a:buNone/>
              <a:defRPr>
                <a:solidFill>
                  <a:schemeClr val="tx1">
                    <a:tint val="75000"/>
                  </a:schemeClr>
                </a:solidFill>
              </a:defRPr>
            </a:lvl8pPr>
            <a:lvl9pPr marL="434258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350915" y="324020"/>
            <a:ext cx="8440701" cy="110774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9" y="6082359"/>
            <a:ext cx="684758" cy="453495"/>
          </a:xfrm>
          <a:prstGeom prst="rect">
            <a:avLst/>
          </a:prstGeom>
          <a:noFill/>
          <a:ln>
            <a:noFill/>
          </a:ln>
        </p:spPr>
      </p:pic>
    </p:spTree>
    <p:extLst>
      <p:ext uri="{BB962C8B-B14F-4D97-AF65-F5344CB8AC3E}">
        <p14:creationId xmlns:p14="http://schemas.microsoft.com/office/powerpoint/2010/main" val="145663476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_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915" y="324003"/>
            <a:ext cx="8440701" cy="923116"/>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50915" y="1499871"/>
            <a:ext cx="8440701" cy="584640"/>
          </a:xfrm>
        </p:spPr>
        <p:txBody>
          <a:bodyPr anchor="t" anchorCtr="0">
            <a:noAutofit/>
          </a:bodyPr>
          <a:lstStyle>
            <a:lvl1pPr marL="0" marR="0" indent="0" algn="l" defTabSz="1085649"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2826" indent="0" algn="ctr">
              <a:buNone/>
              <a:defRPr>
                <a:solidFill>
                  <a:schemeClr val="tx1">
                    <a:tint val="75000"/>
                  </a:schemeClr>
                </a:solidFill>
              </a:defRPr>
            </a:lvl2pPr>
            <a:lvl3pPr marL="1085649" indent="0" algn="ctr">
              <a:buNone/>
              <a:defRPr>
                <a:solidFill>
                  <a:schemeClr val="tx1">
                    <a:tint val="75000"/>
                  </a:schemeClr>
                </a:solidFill>
              </a:defRPr>
            </a:lvl3pPr>
            <a:lvl4pPr marL="1628474" indent="0" algn="ctr">
              <a:buNone/>
              <a:defRPr>
                <a:solidFill>
                  <a:schemeClr val="tx1">
                    <a:tint val="75000"/>
                  </a:schemeClr>
                </a:solidFill>
              </a:defRPr>
            </a:lvl4pPr>
            <a:lvl5pPr marL="2171296" indent="0" algn="ctr">
              <a:buNone/>
              <a:defRPr>
                <a:solidFill>
                  <a:schemeClr val="tx1">
                    <a:tint val="75000"/>
                  </a:schemeClr>
                </a:solidFill>
              </a:defRPr>
            </a:lvl5pPr>
            <a:lvl6pPr marL="2714121" indent="0" algn="ctr">
              <a:buNone/>
              <a:defRPr>
                <a:solidFill>
                  <a:schemeClr val="tx1">
                    <a:tint val="75000"/>
                  </a:schemeClr>
                </a:solidFill>
              </a:defRPr>
            </a:lvl6pPr>
            <a:lvl7pPr marL="3256946" indent="0" algn="ctr">
              <a:buNone/>
              <a:defRPr>
                <a:solidFill>
                  <a:schemeClr val="tx1">
                    <a:tint val="75000"/>
                  </a:schemeClr>
                </a:solidFill>
              </a:defRPr>
            </a:lvl7pPr>
            <a:lvl8pPr marL="3799774" indent="0" algn="ctr">
              <a:buNone/>
              <a:defRPr>
                <a:solidFill>
                  <a:schemeClr val="tx1">
                    <a:tint val="75000"/>
                  </a:schemeClr>
                </a:solidFill>
              </a:defRPr>
            </a:lvl8pPr>
            <a:lvl9pPr marL="434258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9" y="6082359"/>
            <a:ext cx="684758" cy="453495"/>
          </a:xfrm>
          <a:prstGeom prst="rect">
            <a:avLst/>
          </a:prstGeom>
          <a:noFill/>
          <a:ln>
            <a:noFill/>
          </a:ln>
        </p:spPr>
      </p:pic>
    </p:spTree>
    <p:extLst>
      <p:ext uri="{BB962C8B-B14F-4D97-AF65-F5344CB8AC3E}">
        <p14:creationId xmlns:p14="http://schemas.microsoft.com/office/powerpoint/2010/main" val="8298502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50915" y="1499871"/>
            <a:ext cx="8440701" cy="584640"/>
          </a:xfrm>
        </p:spPr>
        <p:txBody>
          <a:bodyPr anchor="t" anchorCtr="0">
            <a:noAutofit/>
          </a:bodyPr>
          <a:lstStyle>
            <a:lvl1pPr marL="0" marR="0" indent="0" algn="l" defTabSz="1085649"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2826" indent="0" algn="ctr">
              <a:buNone/>
              <a:defRPr>
                <a:solidFill>
                  <a:schemeClr val="tx1">
                    <a:tint val="75000"/>
                  </a:schemeClr>
                </a:solidFill>
              </a:defRPr>
            </a:lvl2pPr>
            <a:lvl3pPr marL="1085649" indent="0" algn="ctr">
              <a:buNone/>
              <a:defRPr>
                <a:solidFill>
                  <a:schemeClr val="tx1">
                    <a:tint val="75000"/>
                  </a:schemeClr>
                </a:solidFill>
              </a:defRPr>
            </a:lvl3pPr>
            <a:lvl4pPr marL="1628474" indent="0" algn="ctr">
              <a:buNone/>
              <a:defRPr>
                <a:solidFill>
                  <a:schemeClr val="tx1">
                    <a:tint val="75000"/>
                  </a:schemeClr>
                </a:solidFill>
              </a:defRPr>
            </a:lvl4pPr>
            <a:lvl5pPr marL="2171296" indent="0" algn="ctr">
              <a:buNone/>
              <a:defRPr>
                <a:solidFill>
                  <a:schemeClr val="tx1">
                    <a:tint val="75000"/>
                  </a:schemeClr>
                </a:solidFill>
              </a:defRPr>
            </a:lvl5pPr>
            <a:lvl6pPr marL="2714121" indent="0" algn="ctr">
              <a:buNone/>
              <a:defRPr>
                <a:solidFill>
                  <a:schemeClr val="tx1">
                    <a:tint val="75000"/>
                  </a:schemeClr>
                </a:solidFill>
              </a:defRPr>
            </a:lvl6pPr>
            <a:lvl7pPr marL="3256946" indent="0" algn="ctr">
              <a:buNone/>
              <a:defRPr>
                <a:solidFill>
                  <a:schemeClr val="tx1">
                    <a:tint val="75000"/>
                  </a:schemeClr>
                </a:solidFill>
              </a:defRPr>
            </a:lvl7pPr>
            <a:lvl8pPr marL="3799774" indent="0" algn="ctr">
              <a:buNone/>
              <a:defRPr>
                <a:solidFill>
                  <a:schemeClr val="tx1">
                    <a:tint val="75000"/>
                  </a:schemeClr>
                </a:solidFill>
              </a:defRPr>
            </a:lvl8pPr>
            <a:lvl9pPr marL="434258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350915" y="324020"/>
            <a:ext cx="8440701" cy="110774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9" y="6082359"/>
            <a:ext cx="684758" cy="453495"/>
          </a:xfrm>
          <a:prstGeom prst="rect">
            <a:avLst/>
          </a:prstGeom>
          <a:noFill/>
          <a:ln>
            <a:noFill/>
          </a:ln>
        </p:spPr>
      </p:pic>
    </p:spTree>
    <p:extLst>
      <p:ext uri="{BB962C8B-B14F-4D97-AF65-F5344CB8AC3E}">
        <p14:creationId xmlns:p14="http://schemas.microsoft.com/office/powerpoint/2010/main" val="40731442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_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242937" y="43"/>
            <a:ext cx="8656646" cy="2295525"/>
          </a:xfrm>
          <a:prstGeom prst="rect">
            <a:avLst/>
          </a:prstGeom>
          <a:solidFill>
            <a:schemeClr val="accent1"/>
          </a:solidFill>
          <a:ln w="9525"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2444403"/>
            <a:ext cx="8656646" cy="923116"/>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242937" y="3506452"/>
            <a:ext cx="8656646" cy="620713"/>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360590459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62000"/>
            <a:ext cx="8656646" cy="2134800"/>
          </a:xfrm>
          <a:solidFill>
            <a:schemeClr val="bg1">
              <a:lumMod val="95000"/>
            </a:schemeClr>
          </a:solidFill>
        </p:spPr>
        <p:txBody>
          <a:bodyPr tIns="598391"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242937" y="2444403"/>
            <a:ext cx="8656646" cy="923116"/>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3506452"/>
            <a:ext cx="8656646" cy="620713"/>
          </a:xfrm>
        </p:spPr>
        <p:txBody>
          <a:bodyPr/>
          <a:lstStyle>
            <a:lvl1pPr>
              <a:spcBef>
                <a:spcPts val="1429"/>
              </a:spcBef>
              <a:defRPr sz="1900" b="0"/>
            </a:lvl1pPr>
          </a:lstStyle>
          <a:p>
            <a:r>
              <a:rPr lang="en-US" dirty="0" smtClean="0"/>
              <a:t>Subtitle if needed</a:t>
            </a:r>
          </a:p>
        </p:txBody>
      </p:sp>
      <p:pic>
        <p:nvPicPr>
          <p:cNvPr id="9" name="Picture 8"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363763749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2444403"/>
            <a:ext cx="8656646" cy="923116"/>
          </a:xfrm>
        </p:spPr>
        <p:txBody>
          <a:bodyPr anchor="t" anchorCtr="0">
            <a:noAutofit/>
          </a:bodyPr>
          <a:lstStyle>
            <a:lvl1pPr>
              <a:defRPr sz="6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106847" tIns="85484" rIns="106847" bIns="85484" rtlCol="0" anchor="ctr"/>
          <a:lstStyle/>
          <a:p>
            <a:pPr algn="ctr" defTabSz="1085649"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4235514"/>
            <a:ext cx="8656646" cy="1846232"/>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6" y="478680"/>
            <a:ext cx="1832305" cy="907257"/>
          </a:xfrm>
          <a:prstGeom prst="rect">
            <a:avLst/>
          </a:prstGeom>
        </p:spPr>
      </p:pic>
    </p:spTree>
    <p:extLst>
      <p:ext uri="{BB962C8B-B14F-4D97-AF65-F5344CB8AC3E}">
        <p14:creationId xmlns:p14="http://schemas.microsoft.com/office/powerpoint/2010/main" val="311583505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54"/>
            <a:ext cx="8656646" cy="3831818"/>
          </a:xfrm>
        </p:spPr>
        <p:txBody>
          <a:bodyPr>
            <a:noAutofit/>
          </a:bodyPr>
          <a:lstStyle>
            <a:lvl1pPr marL="0" marR="0" indent="0" algn="l" defTabSz="1085649" rtl="0" eaLnBrk="1" fontAlgn="auto" latinLnBrk="0" hangingPunct="1">
              <a:lnSpc>
                <a:spcPct val="100000"/>
              </a:lnSpc>
              <a:spcBef>
                <a:spcPts val="1200"/>
              </a:spcBef>
              <a:spcAft>
                <a:spcPts val="0"/>
              </a:spcAft>
              <a:buClr>
                <a:schemeClr val="accent1"/>
              </a:buClr>
              <a:buSzPct val="80000"/>
              <a:buFontTx/>
              <a:buNone/>
              <a:tabLst/>
              <a:defRPr sz="2000" b="0"/>
            </a:lvl1pPr>
            <a:lvl2pPr marL="269224" marR="0" indent="-179479" algn="l" defTabSz="1085649"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448711" marR="0" indent="-178869" algn="l" defTabSz="1085649"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628194" marR="0" indent="-179479" algn="l" defTabSz="1085649"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5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10691392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15673837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90"/>
            <a:ext cx="8656646"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98563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8" y="1692043"/>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43"/>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121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467845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4"/>
            <a:ext cx="8656646"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43" y="1692043"/>
            <a:ext cx="2804569"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26" y="1692043"/>
            <a:ext cx="2804569"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170672" y="1692043"/>
            <a:ext cx="2804569"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80064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8"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242938" y="3573533"/>
            <a:ext cx="4245994" cy="2508222"/>
          </a:xfrm>
          <a:solidFill>
            <a:schemeClr val="bg1">
              <a:lumMod val="95000"/>
            </a:schemeClr>
          </a:solidFill>
        </p:spPr>
        <p:txBody>
          <a:bodyPr tIns="598391"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533"/>
            <a:ext cx="4245994" cy="2508222"/>
          </a:xfrm>
          <a:solidFill>
            <a:schemeClr val="bg1">
              <a:lumMod val="95000"/>
            </a:schemeClr>
          </a:solidFill>
        </p:spPr>
        <p:txBody>
          <a:bodyPr tIns="598391"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16750753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242937" y="1692043"/>
            <a:ext cx="8656646" cy="4392000"/>
          </a:xfrm>
        </p:spPr>
        <p:txBody>
          <a:bodyPr tIns="0"/>
          <a:lstStyle>
            <a:lvl1pPr algn="l">
              <a:defRPr b="0"/>
            </a:lvl1pPr>
          </a:lstStyle>
          <a:p>
            <a:pPr lvl="0"/>
            <a:r>
              <a:rPr lang="en-US" dirty="0" smtClean="0"/>
              <a:t>Click to add content</a:t>
            </a:r>
          </a:p>
        </p:txBody>
      </p:sp>
    </p:spTree>
    <p:extLst>
      <p:ext uri="{BB962C8B-B14F-4D97-AF65-F5344CB8AC3E}">
        <p14:creationId xmlns:p14="http://schemas.microsoft.com/office/powerpoint/2010/main" val="21764114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242937" y="1692016"/>
            <a:ext cx="8656646" cy="3200135"/>
          </a:xfrm>
        </p:spPr>
        <p:txBody>
          <a:bodyPr>
            <a:spAutoFit/>
          </a:bodyPr>
          <a:lstStyle>
            <a:lvl1pPr>
              <a:spcBef>
                <a:spcPts val="2398"/>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31809365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0160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42938" y="1692003"/>
            <a:ext cx="4245994" cy="5589980"/>
          </a:xfrm>
          <a:prstGeom prst="rect">
            <a:avLst/>
          </a:prstGeom>
          <a:noFill/>
        </p:spPr>
        <p:txBody>
          <a:bodyPr wrap="square" lIns="0" tIns="0" rIns="0" bIns="0" rtlCol="0">
            <a:spAutoFit/>
          </a:bodyPr>
          <a:lstStyle/>
          <a:p>
            <a:pPr defTabSz="1085649">
              <a:spcBef>
                <a:spcPts val="476"/>
              </a:spcBef>
            </a:pPr>
            <a:r>
              <a:rPr lang="en-GB" sz="1100" noProof="1">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Some software products marketed by SAP AG and its distributors contain proprietary software components of other software vendors.</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Microsoft, Windows, Excel, Outlook, and PowerPoint are registered trademarks of Microsoft Corporation. </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Linux is the registered trademark of Linus Torvalds in the U.S. and other countries.</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Oracle and Java are registered trademarks of Oracle and/or its affiliates.</a:t>
            </a:r>
            <a:endParaRPr lang="de-DE" sz="1100" noProof="1">
              <a:solidFill>
                <a:srgbClr val="000000"/>
              </a:solidFill>
              <a:ea typeface="MS PGothic" pitchFamily="34" charset="-128"/>
            </a:endParaRPr>
          </a:p>
          <a:p>
            <a:pPr defTabSz="1085649">
              <a:spcBef>
                <a:spcPts val="476"/>
              </a:spcBef>
            </a:pPr>
            <a:r>
              <a:rPr lang="en-GB" sz="1100" noProof="1">
                <a:solidFill>
                  <a:srgbClr val="000000"/>
                </a:solidFill>
                <a:ea typeface="MS PGothic" pitchFamily="34" charset="-128"/>
              </a:rPr>
              <a:t>UNIX, X/Open, OSF/1, and Motif are registered trademarks of the Open Group.</a:t>
            </a:r>
            <a:endParaRPr lang="de-DE" sz="1100" noProof="1">
              <a:solidFill>
                <a:srgbClr val="000000"/>
              </a:solidFill>
              <a:ea typeface="MS PGothic" pitchFamily="34" charset="-128"/>
            </a:endParaRPr>
          </a:p>
          <a:p>
            <a:pPr defTabSz="1085649">
              <a:spcBef>
                <a:spcPts val="476"/>
              </a:spcBef>
            </a:pPr>
            <a:r>
              <a:rPr lang="en-US" sz="1100" noProof="1">
                <a:solidFill>
                  <a:srgbClr val="000000"/>
                </a:solidFill>
                <a:ea typeface="MS PGothic" pitchFamily="34" charset="-128"/>
              </a:rPr>
              <a:t>Citrix, ICA, Program Neighborhood, MetaFrame, WinFrame, VideoFrame, and MultiWin are trademarks or registered trademarks of Citrix Systems, Inc.</a:t>
            </a:r>
            <a:endParaRPr lang="de-DE" sz="1100" noProof="1">
              <a:solidFill>
                <a:srgbClr val="000000"/>
              </a:solidFill>
              <a:ea typeface="MS PGothic" pitchFamily="34" charset="-128"/>
            </a:endParaRPr>
          </a:p>
        </p:txBody>
      </p:sp>
      <p:sp>
        <p:nvSpPr>
          <p:cNvPr id="11" name="TextBox 10"/>
          <p:cNvSpPr txBox="1"/>
          <p:nvPr userDrawn="1"/>
        </p:nvSpPr>
        <p:spPr bwMode="gray">
          <a:xfrm>
            <a:off x="242939" y="324004"/>
            <a:ext cx="5311198" cy="756000"/>
          </a:xfrm>
          <a:prstGeom prst="rect">
            <a:avLst/>
          </a:prstGeom>
        </p:spPr>
        <p:txBody>
          <a:bodyPr vert="horz" lIns="0" tIns="0" rIns="0" bIns="0" rtlCol="0" anchor="ctr" anchorCtr="0">
            <a:noAutofit/>
          </a:bodyPr>
          <a:lstStyle/>
          <a:p>
            <a:pPr defTabSz="1085649">
              <a:spcBef>
                <a:spcPct val="0"/>
              </a:spcBef>
            </a:pPr>
            <a:r>
              <a:rPr lang="en-GB" sz="2900" b="1" dirty="0">
                <a:solidFill>
                  <a:srgbClr val="666666"/>
                </a:solidFill>
              </a:rPr>
              <a:t>© </a:t>
            </a:r>
            <a:r>
              <a:rPr lang="de-DE" sz="2900" b="1" dirty="0">
                <a:solidFill>
                  <a:srgbClr val="666666"/>
                </a:solidFill>
              </a:rPr>
              <a:t>2012 SAP AG. All rights reserved.</a:t>
            </a:r>
          </a:p>
        </p:txBody>
      </p:sp>
      <p:sp>
        <p:nvSpPr>
          <p:cNvPr id="6" name="TextBox 5"/>
          <p:cNvSpPr txBox="1"/>
          <p:nvPr userDrawn="1"/>
        </p:nvSpPr>
        <p:spPr bwMode="gray">
          <a:xfrm>
            <a:off x="4654800" y="1692053"/>
            <a:ext cx="4245994" cy="5018161"/>
          </a:xfrm>
          <a:prstGeom prst="rect">
            <a:avLst/>
          </a:prstGeom>
          <a:noFill/>
        </p:spPr>
        <p:txBody>
          <a:bodyPr wrap="square" lIns="0" tIns="0" rIns="0" bIns="0" rtlCol="0">
            <a:spAutoFit/>
          </a:bodyPr>
          <a:lstStyle/>
          <a:p>
            <a:pPr defTabSz="1085649" fontAlgn="t">
              <a:spcBef>
                <a:spcPts val="714"/>
              </a:spcBef>
              <a:defRPr/>
            </a:pPr>
            <a:r>
              <a:rPr lang="en-GB" sz="1100" noProof="1">
                <a:solidFill>
                  <a:srgbClr val="000000"/>
                </a:solidFill>
                <a:ea typeface="MS PGothic" pitchFamily="34" charset="-128"/>
              </a:rPr>
              <a:t>HTML, XML, XHTML and W3C are trademarks or registered trademarks of W3C</a:t>
            </a:r>
            <a:r>
              <a:rPr lang="en-GB" sz="1100" baseline="30000" noProof="1">
                <a:solidFill>
                  <a:srgbClr val="000000"/>
                </a:solidFill>
                <a:ea typeface="MS PGothic" pitchFamily="34" charset="-128"/>
              </a:rPr>
              <a:t>®</a:t>
            </a:r>
            <a:r>
              <a:rPr lang="en-GB" sz="1100" noProof="1">
                <a:solidFill>
                  <a:srgbClr val="000000"/>
                </a:solidFill>
                <a:ea typeface="MS PGothic" pitchFamily="34" charset="-128"/>
              </a:rPr>
              <a:t>, World Wide Web Consortium, Massachusetts Institute of Technology. </a:t>
            </a:r>
            <a:endParaRPr lang="en-US" sz="1100" noProof="1">
              <a:solidFill>
                <a:srgbClr val="000000"/>
              </a:solidFill>
              <a:ea typeface="MS PGothic" pitchFamily="34" charset="-128"/>
            </a:endParaRPr>
          </a:p>
          <a:p>
            <a:pPr defTabSz="1085649" fontAlgn="t">
              <a:spcBef>
                <a:spcPts val="714"/>
              </a:spcBef>
              <a:defRPr/>
            </a:pPr>
            <a:r>
              <a:rPr lang="en-US" sz="1100" noProof="1">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p>
          <a:p>
            <a:pPr defTabSz="1085649" fontAlgn="t">
              <a:spcBef>
                <a:spcPts val="714"/>
              </a:spcBef>
            </a:pPr>
            <a:r>
              <a:rPr lang="en-US" sz="1100" noProof="1">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1100" noProof="1">
                <a:solidFill>
                  <a:srgbClr val="000000"/>
                </a:solidFill>
                <a:ea typeface="MS PGothic" pitchFamily="34" charset="-128"/>
              </a:rPr>
            </a:br>
            <a:r>
              <a:rPr lang="en-US" sz="1100" noProof="1">
                <a:solidFill>
                  <a:srgbClr val="000000"/>
                </a:solidFill>
                <a:ea typeface="MS PGothic" pitchFamily="34" charset="-128"/>
              </a:rPr>
              <a:t>SAP company.</a:t>
            </a:r>
            <a:endParaRPr lang="de-DE" sz="1100" noProof="1">
              <a:solidFill>
                <a:srgbClr val="000000"/>
              </a:solidFill>
              <a:ea typeface="MS PGothic" pitchFamily="34" charset="-128"/>
            </a:endParaRPr>
          </a:p>
          <a:p>
            <a:pPr defTabSz="1085649">
              <a:spcBef>
                <a:spcPts val="714"/>
              </a:spcBef>
            </a:pPr>
            <a:r>
              <a:rPr lang="en-GB" sz="1100" noProof="1">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lang="de-DE" sz="1100" noProof="1">
              <a:solidFill>
                <a:srgbClr val="000000"/>
              </a:solidFill>
              <a:ea typeface="MS PGothic" pitchFamily="34" charset="-128"/>
            </a:endParaRPr>
          </a:p>
          <a:p>
            <a:pPr defTabSz="1085649">
              <a:spcBef>
                <a:spcPts val="714"/>
              </a:spcBef>
            </a:pPr>
            <a:r>
              <a:rPr lang="en-GB" sz="1100" noProof="1">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lang="de-DE" sz="1100" noProof="1">
              <a:solidFill>
                <a:srgbClr val="000000"/>
              </a:solidFill>
              <a:ea typeface="MS PGothic" pitchFamily="34" charset="-128"/>
            </a:endParaRPr>
          </a:p>
          <a:p>
            <a:pPr defTabSz="1085649">
              <a:spcBef>
                <a:spcPts val="714"/>
              </a:spcBef>
            </a:pPr>
            <a:r>
              <a:rPr lang="en-US" sz="1100" noProof="1">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48094259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4"/>
            <a:ext cx="7359500" cy="756000"/>
          </a:xfrm>
          <a:prstGeom prst="rect">
            <a:avLst/>
          </a:prstGeom>
        </p:spPr>
        <p:txBody>
          <a:bodyPr vert="horz" lIns="0" tIns="0" rIns="0" bIns="0" rtlCol="0" anchor="ctr" anchorCtr="0">
            <a:noAutofit/>
          </a:bodyPr>
          <a:lstStyle/>
          <a:p>
            <a:pPr defTabSz="1085649">
              <a:spcBef>
                <a:spcPct val="0"/>
              </a:spcBef>
              <a:defRPr/>
            </a:pPr>
            <a:r>
              <a:rPr lang="en-GB" sz="2900" b="1" dirty="0">
                <a:solidFill>
                  <a:srgbClr val="666666"/>
                </a:solidFill>
              </a:rPr>
              <a:t>© </a:t>
            </a:r>
            <a:r>
              <a:rPr lang="de-DE" sz="2900" b="1" dirty="0">
                <a:solidFill>
                  <a:srgbClr val="666666"/>
                </a:solidFill>
              </a:rPr>
              <a:t>2012 SAP AG. Alle Rechte vorbehalten.</a:t>
            </a:r>
          </a:p>
        </p:txBody>
      </p:sp>
      <p:sp>
        <p:nvSpPr>
          <p:cNvPr id="5" name="TextBox 4"/>
          <p:cNvSpPr txBox="1"/>
          <p:nvPr userDrawn="1"/>
        </p:nvSpPr>
        <p:spPr bwMode="gray">
          <a:xfrm>
            <a:off x="242938" y="1692059"/>
            <a:ext cx="4245994" cy="5356637"/>
          </a:xfrm>
          <a:prstGeom prst="rect">
            <a:avLst/>
          </a:prstGeom>
          <a:noFill/>
        </p:spPr>
        <p:txBody>
          <a:bodyPr wrap="square" lIns="0" tIns="0" rIns="0" bIns="0" rtlCol="0">
            <a:spAutoFit/>
          </a:bodyPr>
          <a:lstStyle/>
          <a:p>
            <a:pPr defTabSz="1085649">
              <a:spcBef>
                <a:spcPts val="476"/>
              </a:spcBef>
            </a:pPr>
            <a:r>
              <a:rPr lang="de-DE" sz="1100" noProof="1">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1085649">
              <a:spcBef>
                <a:spcPts val="476"/>
              </a:spcBef>
            </a:pPr>
            <a:r>
              <a:rPr lang="de-DE" sz="1100" noProof="1">
                <a:solidFill>
                  <a:srgbClr val="000000"/>
                </a:solidFill>
                <a:ea typeface="MS PGothic" pitchFamily="34" charset="-128"/>
              </a:rPr>
              <a:t>Die von SAP AG oder deren Vertriebsfirmen angebotenen Softwareprodukte können Softwarekomponenten auch anderer Softwarehersteller enthalten.</a:t>
            </a:r>
          </a:p>
          <a:p>
            <a:pPr defTabSz="1085649">
              <a:spcBef>
                <a:spcPts val="476"/>
              </a:spcBef>
            </a:pPr>
            <a:r>
              <a:rPr lang="en-US" sz="1100" noProof="1">
                <a:solidFill>
                  <a:srgbClr val="000000"/>
                </a:solidFill>
                <a:ea typeface="MS PGothic" pitchFamily="34" charset="-128"/>
              </a:rPr>
              <a:t>Microsoft, Windows, Excel, Outlook, und PowerPoint sind eingetragene Marken der Microsoft Corporation. </a:t>
            </a:r>
            <a:endParaRPr lang="de-DE" sz="1100" noProof="1">
              <a:solidFill>
                <a:srgbClr val="000000"/>
              </a:solidFill>
              <a:ea typeface="MS PGothic" pitchFamily="34" charset="-128"/>
            </a:endParaRPr>
          </a:p>
          <a:p>
            <a:pPr defTabSz="1085649">
              <a:spcBef>
                <a:spcPts val="476"/>
              </a:spcBef>
            </a:pPr>
            <a:r>
              <a:rPr lang="en-US" sz="1100" noProof="1">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1100" noProof="1">
              <a:solidFill>
                <a:srgbClr val="000000"/>
              </a:solidFill>
              <a:ea typeface="MS PGothic" pitchFamily="34" charset="-128"/>
            </a:endParaRPr>
          </a:p>
          <a:p>
            <a:pPr defTabSz="1085649">
              <a:spcBef>
                <a:spcPts val="476"/>
              </a:spcBef>
            </a:pPr>
            <a:r>
              <a:rPr lang="de-DE" sz="1100" noProof="1">
                <a:solidFill>
                  <a:srgbClr val="000000"/>
                </a:solidFill>
                <a:ea typeface="MS PGothic" pitchFamily="34" charset="-128"/>
              </a:rPr>
              <a:t>Linux ist eine eingetragene Marke von Linus Torvalds in den USA und anderen Ländern.</a:t>
            </a:r>
          </a:p>
          <a:p>
            <a:pPr defTabSz="1085649">
              <a:spcBef>
                <a:spcPts val="476"/>
              </a:spcBef>
            </a:pPr>
            <a:r>
              <a:rPr lang="de-DE" sz="1100" noProof="1">
                <a:solidFill>
                  <a:srgbClr val="000000"/>
                </a:solidFill>
                <a:ea typeface="MS PGothic" pitchFamily="34" charset="-128"/>
              </a:rPr>
              <a:t>Adobe, das Adobe-Logo, Acrobat, PostScript und Reader sind Marken oder eingetragene Marken von Adobe Systems Incorporated in den USA und/oder anderen Ländern.</a:t>
            </a:r>
          </a:p>
          <a:p>
            <a:pPr defTabSz="1085649">
              <a:spcBef>
                <a:spcPts val="476"/>
              </a:spcBef>
            </a:pPr>
            <a:r>
              <a:rPr lang="de-DE" sz="1100" noProof="1">
                <a:solidFill>
                  <a:srgbClr val="000000"/>
                </a:solidFill>
                <a:ea typeface="MS PGothic" pitchFamily="34" charset="-128"/>
              </a:rPr>
              <a:t>Oracle und Java sind eingetragene Marken von Oracle und/oder ihrer Tochtergesellschaften.</a:t>
            </a:r>
          </a:p>
          <a:p>
            <a:pPr defTabSz="1085649">
              <a:spcBef>
                <a:spcPts val="476"/>
              </a:spcBef>
            </a:pPr>
            <a:r>
              <a:rPr lang="de-DE" sz="1100" noProof="1">
                <a:solidFill>
                  <a:srgbClr val="000000"/>
                </a:solidFill>
                <a:ea typeface="MS PGothic" pitchFamily="34" charset="-128"/>
              </a:rPr>
              <a:t>UNIX, X/Open, OSF/1 und Motif sind eingetragene Marken der Open Group.</a:t>
            </a:r>
          </a:p>
        </p:txBody>
      </p:sp>
      <p:sp>
        <p:nvSpPr>
          <p:cNvPr id="8" name="TextBox 7"/>
          <p:cNvSpPr txBox="1"/>
          <p:nvPr userDrawn="1"/>
        </p:nvSpPr>
        <p:spPr bwMode="gray">
          <a:xfrm>
            <a:off x="4654800" y="1692017"/>
            <a:ext cx="4245994" cy="5864350"/>
          </a:xfrm>
          <a:prstGeom prst="rect">
            <a:avLst/>
          </a:prstGeom>
          <a:noFill/>
        </p:spPr>
        <p:txBody>
          <a:bodyPr wrap="square" lIns="0" tIns="0" rIns="0" bIns="0" rtlCol="0">
            <a:spAutoFit/>
          </a:bodyPr>
          <a:lstStyle/>
          <a:p>
            <a:pPr defTabSz="1085649">
              <a:spcBef>
                <a:spcPts val="476"/>
              </a:spcBef>
              <a:defRPr/>
            </a:pPr>
            <a:r>
              <a:rPr lang="de-DE" sz="1100" noProof="1">
                <a:solidFill>
                  <a:srgbClr val="000000"/>
                </a:solidFill>
                <a:ea typeface="MS PGothic" pitchFamily="34" charset="-128"/>
              </a:rPr>
              <a:t>Citrix, ICA, Program Neighborhood, MetaFrame, WinFrame, VideoFrame und MultiWin sind Marken oder eingetragene Marken von Citrix Systems, Inc.</a:t>
            </a:r>
          </a:p>
          <a:p>
            <a:pPr defTabSz="1085649">
              <a:spcBef>
                <a:spcPts val="476"/>
              </a:spcBef>
              <a:defRPr/>
            </a:pPr>
            <a:r>
              <a:rPr lang="de-DE" sz="1100" noProof="1">
                <a:solidFill>
                  <a:srgbClr val="000000"/>
                </a:solidFill>
                <a:ea typeface="MS PGothic" pitchFamily="34" charset="-128"/>
              </a:rPr>
              <a:t>HTML, XML, XHTML und W3C sind Marken oder eingetragene Marken des W3C</a:t>
            </a:r>
            <a:r>
              <a:rPr lang="de-DE" sz="1100" baseline="30000" noProof="1">
                <a:solidFill>
                  <a:srgbClr val="000000"/>
                </a:solidFill>
                <a:ea typeface="MS PGothic" pitchFamily="34" charset="-128"/>
              </a:rPr>
              <a:t>®</a:t>
            </a:r>
            <a:r>
              <a:rPr lang="de-DE" sz="1100" noProof="1">
                <a:solidFill>
                  <a:srgbClr val="000000"/>
                </a:solidFill>
                <a:ea typeface="MS PGothic" pitchFamily="34" charset="-128"/>
              </a:rPr>
              <a:t>, World Wide Web Consortium, Massachusetts Institute of Technology.</a:t>
            </a:r>
          </a:p>
          <a:p>
            <a:pPr defTabSz="1085649">
              <a:spcBef>
                <a:spcPts val="476"/>
              </a:spcBef>
            </a:pPr>
            <a:r>
              <a:rPr lang="de-DE" sz="1100" noProof="1">
                <a:solidFill>
                  <a:srgbClr val="000000"/>
                </a:solidFill>
                <a:ea typeface="MS PGothic" pitchFamily="34" charset="-128"/>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defTabSz="1085649" fontAlgn="t">
              <a:spcBef>
                <a:spcPts val="476"/>
              </a:spcBef>
            </a:pPr>
            <a:r>
              <a:rPr lang="de-DE" sz="1100" noProof="1">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defTabSz="1085649">
              <a:spcBef>
                <a:spcPts val="476"/>
              </a:spcBef>
            </a:pPr>
            <a:r>
              <a:rPr lang="de-DE" sz="1100" noProof="1">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1085649">
              <a:spcBef>
                <a:spcPts val="476"/>
              </a:spcBef>
            </a:pPr>
            <a:r>
              <a:rPr lang="de-DE" sz="1100" noProof="1">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1085649">
              <a:spcBef>
                <a:spcPts val="476"/>
              </a:spcBef>
            </a:pPr>
            <a:r>
              <a:rPr lang="de-DE" sz="1100" noProof="1">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defTabSz="1085649">
              <a:spcBef>
                <a:spcPts val="476"/>
              </a:spcBef>
            </a:pP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415899540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3_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6" y="-2"/>
            <a:ext cx="8495999" cy="2143126"/>
          </a:xfrm>
          <a:prstGeom prst="rect">
            <a:avLst/>
          </a:prstGeom>
          <a:solidFill>
            <a:schemeClr val="bg1">
              <a:alpha val="75000"/>
            </a:schemeClr>
          </a:solidFill>
          <a:ln w="6350"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2100"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2" y="324038"/>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5" name="Rectangle 4"/>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7" name="Rounded Rectangle 6"/>
          <p:cNvSpPr/>
          <p:nvPr userDrawn="1"/>
        </p:nvSpPr>
        <p:spPr bwMode="gray">
          <a:xfrm rot="900000">
            <a:off x="7185585" y="3307369"/>
            <a:ext cx="1724749" cy="548613"/>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71142" tIns="85570" rIns="171142" bIns="85570" rtlCol="0" anchor="ctr">
            <a:spAutoFit/>
          </a:bodyPr>
          <a:lstStyle/>
          <a:p>
            <a:pPr algn="ctr" defTabSz="1086752" fontAlgn="base">
              <a:spcBef>
                <a:spcPct val="50000"/>
              </a:spcBef>
              <a:spcAft>
                <a:spcPct val="0"/>
              </a:spcAft>
              <a:buClr>
                <a:srgbClr val="F0AB00"/>
              </a:buClr>
              <a:buSzPct val="80000"/>
            </a:pPr>
            <a:r>
              <a:rPr lang="de-DE" sz="2100" kern="0">
                <a:solidFill>
                  <a:srgbClr val="FFFFFF"/>
                </a:solidFill>
                <a:ea typeface="Arial Unicode MS" pitchFamily="34" charset="-128"/>
                <a:cs typeface="Arial Unicode MS" pitchFamily="34" charset="-128"/>
                <a:sym typeface="Arial"/>
              </a:rPr>
              <a:t>INTERNAL</a:t>
            </a:r>
            <a:endParaRPr lang="en-US" sz="2100" kern="0" dirty="0">
              <a:solidFill>
                <a:srgbClr val="FFFFFF"/>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9911614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_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6" y="-2"/>
            <a:ext cx="8495999" cy="2143126"/>
          </a:xfrm>
          <a:prstGeom prst="rect">
            <a:avLst/>
          </a:prstGeom>
          <a:solidFill>
            <a:schemeClr val="bg1">
              <a:alpha val="75000"/>
            </a:schemeClr>
          </a:solidFill>
          <a:ln w="6350"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2100" kern="0" dirty="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5" name="Rectangle 4"/>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2" y="324000"/>
            <a:ext cx="8280000" cy="92333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sp>
        <p:nvSpPr>
          <p:cNvPr id="7" name="Rounded Rectangle 6"/>
          <p:cNvSpPr/>
          <p:nvPr userDrawn="1"/>
        </p:nvSpPr>
        <p:spPr bwMode="gray">
          <a:xfrm rot="900000">
            <a:off x="7185585" y="3307369"/>
            <a:ext cx="1724749" cy="548613"/>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71142" tIns="85570" rIns="171142" bIns="85570" rtlCol="0" anchor="ctr">
            <a:spAutoFit/>
          </a:bodyPr>
          <a:lstStyle/>
          <a:p>
            <a:pPr algn="ctr" defTabSz="1086752" fontAlgn="base">
              <a:spcBef>
                <a:spcPct val="50000"/>
              </a:spcBef>
              <a:spcAft>
                <a:spcPct val="0"/>
              </a:spcAft>
              <a:buClr>
                <a:srgbClr val="F0AB00"/>
              </a:buClr>
              <a:buSzPct val="80000"/>
            </a:pPr>
            <a:r>
              <a:rPr lang="de-DE" sz="2100" kern="0">
                <a:solidFill>
                  <a:srgbClr val="FFFFFF"/>
                </a:solidFill>
                <a:ea typeface="Arial Unicode MS" pitchFamily="34" charset="-128"/>
                <a:cs typeface="Arial Unicode MS" pitchFamily="34" charset="-128"/>
                <a:sym typeface="Arial"/>
              </a:rPr>
              <a:t>INTERNAL</a:t>
            </a:r>
            <a:endParaRPr lang="en-US" sz="2100" kern="0" dirty="0">
              <a:solidFill>
                <a:srgbClr val="FFFFFF"/>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38179575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3_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4038"/>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extLst>
      <p:ext uri="{BB962C8B-B14F-4D97-AF65-F5344CB8AC3E}">
        <p14:creationId xmlns:p14="http://schemas.microsoft.com/office/powerpoint/2010/main" val="328549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18916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2" y="324000"/>
            <a:ext cx="8280000" cy="92333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spTree>
    <p:extLst>
      <p:ext uri="{BB962C8B-B14F-4D97-AF65-F5344CB8AC3E}">
        <p14:creationId xmlns:p14="http://schemas.microsoft.com/office/powerpoint/2010/main" val="28450466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4_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6" y="38"/>
            <a:ext cx="8495999" cy="2295525"/>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5" y="3506448"/>
            <a:ext cx="8496299"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240512469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4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6" y="162000"/>
            <a:ext cx="8495999" cy="2134800"/>
          </a:xfrm>
          <a:solidFill>
            <a:schemeClr val="bg1">
              <a:lumMod val="95000"/>
            </a:schemeClr>
          </a:solidFill>
        </p:spPr>
        <p:txBody>
          <a:bodyPr tIns="598998"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5" y="3506448"/>
            <a:ext cx="8496299"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987297064"/>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4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5" y="4604386"/>
            <a:ext cx="8496299" cy="1477328"/>
          </a:xfrm>
        </p:spPr>
        <p:txBody>
          <a:bodyPr anchor="b" anchorCtr="0">
            <a:noAutofit/>
          </a:bodyPr>
          <a:lstStyle>
            <a:lvl1pPr>
              <a:spcBef>
                <a:spcPts val="0"/>
              </a:spcBef>
              <a:defRPr sz="19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6" y="478679"/>
            <a:ext cx="1832305" cy="907257"/>
          </a:xfrm>
          <a:prstGeom prst="rect">
            <a:avLst/>
          </a:prstGeom>
        </p:spPr>
      </p:pic>
    </p:spTree>
    <p:extLst>
      <p:ext uri="{BB962C8B-B14F-4D97-AF65-F5344CB8AC3E}">
        <p14:creationId xmlns:p14="http://schemas.microsoft.com/office/powerpoint/2010/main" val="3438833562"/>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1" y="1692048"/>
            <a:ext cx="8494713" cy="3831818"/>
          </a:xfrm>
        </p:spPr>
        <p:txBody>
          <a:bodyPr>
            <a:noAutofit/>
          </a:bodyPr>
          <a:lstStyle>
            <a:lvl1pPr marL="0" marR="0" indent="0" algn="l" defTabSz="1086752" rtl="0" eaLnBrk="1" fontAlgn="auto" latinLnBrk="0" hangingPunct="1">
              <a:lnSpc>
                <a:spcPct val="100000"/>
              </a:lnSpc>
              <a:spcBef>
                <a:spcPts val="1429"/>
              </a:spcBef>
              <a:spcAft>
                <a:spcPts val="0"/>
              </a:spcAft>
              <a:buClr>
                <a:schemeClr val="accent1"/>
              </a:buClr>
              <a:buSzPct val="80000"/>
              <a:buFontTx/>
              <a:buNone/>
              <a:tabLst/>
              <a:defRPr b="0"/>
            </a:lvl1pPr>
            <a:lvl2pPr marL="320890" marR="0" indent="-213924" algn="l" defTabSz="1086752" rtl="0" eaLnBrk="1" fontAlgn="auto" latinLnBrk="0" hangingPunct="1">
              <a:lnSpc>
                <a:spcPct val="100000"/>
              </a:lnSpc>
              <a:spcBef>
                <a:spcPts val="714"/>
              </a:spcBef>
              <a:spcAft>
                <a:spcPts val="0"/>
              </a:spcAft>
              <a:buClr>
                <a:schemeClr val="accent1"/>
              </a:buClr>
              <a:buSzPct val="100000"/>
              <a:buFont typeface="Wingdings" pitchFamily="2" charset="2"/>
              <a:buChar char=""/>
              <a:tabLst/>
              <a:defRPr/>
            </a:lvl2pPr>
            <a:lvl3pPr marL="534820" marR="0" indent="-215083" algn="l" defTabSz="1086752" rtl="0" eaLnBrk="1" fontAlgn="auto" latinLnBrk="0" hangingPunct="1">
              <a:lnSpc>
                <a:spcPct val="100000"/>
              </a:lnSpc>
              <a:spcBef>
                <a:spcPts val="714"/>
              </a:spcBef>
              <a:spcAft>
                <a:spcPts val="0"/>
              </a:spcAft>
              <a:buClr>
                <a:schemeClr val="accent2"/>
              </a:buClr>
              <a:buSzPct val="100000"/>
              <a:buFont typeface="Arial" pitchFamily="34" charset="0"/>
              <a:buChar char="–"/>
              <a:tabLst/>
              <a:defRPr/>
            </a:lvl3pPr>
            <a:lvl4pPr marL="633939" marR="0" indent="-211314" algn="l" defTabSz="1086752" rtl="0" eaLnBrk="1" fontAlgn="auto" latinLnBrk="0" hangingPunct="1">
              <a:lnSpc>
                <a:spcPct val="100000"/>
              </a:lnSpc>
              <a:spcBef>
                <a:spcPts val="714"/>
              </a:spcBef>
              <a:spcAft>
                <a:spcPts val="0"/>
              </a:spcAft>
              <a:buClr>
                <a:schemeClr val="accent2"/>
              </a:buClr>
              <a:buSzPct val="100000"/>
              <a:buFont typeface="Arial" pitchFamily="34" charset="0"/>
              <a:buChar char="–"/>
              <a:tabLst/>
              <a:defRPr sz="1900"/>
            </a:lvl4pPr>
            <a:lvl5pPr marL="748747">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2051243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17813800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90"/>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0928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2" y="169203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3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28855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6" y="324004"/>
            <a:ext cx="8495999"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4" y="1692039"/>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7" y="1692039"/>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7" y="1692039"/>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08736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5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2"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2" y="3573528"/>
            <a:ext cx="4165200" cy="2508222"/>
          </a:xfrm>
          <a:solidFill>
            <a:schemeClr val="bg1">
              <a:lumMod val="95000"/>
            </a:schemeClr>
          </a:solidFill>
        </p:spPr>
        <p:txBody>
          <a:bodyPr tIns="598998"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528"/>
            <a:ext cx="4165200" cy="2508222"/>
          </a:xfrm>
          <a:solidFill>
            <a:schemeClr val="bg1">
              <a:lumMod val="95000"/>
            </a:schemeClr>
          </a:solidFill>
        </p:spPr>
        <p:txBody>
          <a:bodyPr tIns="598998" anchor="t" anchorCtr="0"/>
          <a:lstStyle>
            <a:lvl1pPr algn="ctr">
              <a:defRPr b="0"/>
            </a:lvl1pPr>
          </a:lstStyle>
          <a:p>
            <a:r>
              <a:rPr lang="en-US" dirty="0" smtClean="0"/>
              <a:t>Click icon to add picture</a:t>
            </a:r>
            <a:endParaRPr lang="de-DE" dirty="0"/>
          </a:p>
        </p:txBody>
      </p:sp>
    </p:spTree>
    <p:extLst>
      <p:ext uri="{BB962C8B-B14F-4D97-AF65-F5344CB8AC3E}">
        <p14:creationId xmlns:p14="http://schemas.microsoft.com/office/powerpoint/2010/main" val="4246512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603457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5" y="1690725"/>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284048663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3"/>
            <a:ext cx="8494713" cy="2816156"/>
          </a:xfrm>
        </p:spPr>
        <p:txBody>
          <a:bodyPr>
            <a:noAutofit/>
          </a:bodyPr>
          <a:lstStyle>
            <a:lvl1pPr>
              <a:spcBef>
                <a:spcPts val="2142"/>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0371358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911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2" y="1692048"/>
            <a:ext cx="4165200" cy="6331037"/>
          </a:xfrm>
          <a:prstGeom prst="rect">
            <a:avLst/>
          </a:prstGeom>
          <a:noFill/>
        </p:spPr>
        <p:txBody>
          <a:bodyPr wrap="square" lIns="0" tIns="0" rIns="0" bIns="0" rtlCol="0">
            <a:spAutoFit/>
          </a:bodyPr>
          <a:lstStyle/>
          <a:p>
            <a:pPr defTabSz="1086752">
              <a:spcBef>
                <a:spcPts val="476"/>
              </a:spcBef>
            </a:pPr>
            <a:r>
              <a:rPr lang="en-GB" sz="1100" noProof="1">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Some software products marketed by SAP AG and its distributors contain proprietary software components of other software vendors.</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Microsoft, Windows, Excel, Outlook, and PowerPoint are registered trademarks of Microsoft Corporation. </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Linux is the registered trademark of Linus Torvalds in the U.S. and other countries.</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Oracle and Java are registered trademarks of Oracle and/or its affiliates.</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UNIX, X/Open, OSF/1, and Motif are registered trademarks of the Open Group.</a:t>
            </a:r>
            <a:endParaRPr lang="de-DE" sz="1100" noProof="1">
              <a:solidFill>
                <a:srgbClr val="000000"/>
              </a:solidFill>
              <a:ea typeface="MS PGothic" pitchFamily="34" charset="-128"/>
            </a:endParaRPr>
          </a:p>
          <a:p>
            <a:pPr defTabSz="1086752">
              <a:spcBef>
                <a:spcPts val="476"/>
              </a:spcBef>
            </a:pPr>
            <a:r>
              <a:rPr lang="en-US" sz="1100" noProof="1">
                <a:solidFill>
                  <a:srgbClr val="000000"/>
                </a:solidFill>
                <a:ea typeface="MS PGothic" pitchFamily="34" charset="-128"/>
              </a:rPr>
              <a:t>Citrix, ICA, Program Neighborhood, MetaFrame, WinFrame, VideoFrame, and MultiWin are trademarks or registered trademarks of Citrix Systems, Inc.</a:t>
            </a:r>
            <a:endParaRPr lang="de-DE" sz="1100" noProof="1">
              <a:solidFill>
                <a:srgbClr val="000000"/>
              </a:solidFill>
              <a:ea typeface="MS PGothic" pitchFamily="34" charset="-128"/>
            </a:endParaRPr>
          </a:p>
          <a:p>
            <a:pPr defTabSz="1086752">
              <a:spcBef>
                <a:spcPts val="476"/>
              </a:spcBef>
            </a:pPr>
            <a:r>
              <a:rPr lang="en-GB" sz="1100" noProof="1">
                <a:solidFill>
                  <a:srgbClr val="000000"/>
                </a:solidFill>
                <a:ea typeface="MS PGothic" pitchFamily="34" charset="-128"/>
              </a:rPr>
              <a:t>HTML, XML, XHTML and W3C are trademarks or registered trademarks of W3C</a:t>
            </a:r>
            <a:r>
              <a:rPr lang="en-GB" sz="1100" baseline="30000" noProof="1">
                <a:solidFill>
                  <a:srgbClr val="000000"/>
                </a:solidFill>
                <a:ea typeface="MS PGothic" pitchFamily="34" charset="-128"/>
              </a:rPr>
              <a:t>®</a:t>
            </a:r>
            <a:r>
              <a:rPr lang="en-GB" sz="1100" noProof="1">
                <a:solidFill>
                  <a:srgbClr val="000000"/>
                </a:solidFill>
                <a:ea typeface="MS PGothic" pitchFamily="34" charset="-128"/>
              </a:rPr>
              <a:t>, World Wide Web Consortium, Massachusetts Institute of Technology. </a:t>
            </a:r>
            <a:endParaRPr lang="de-DE" sz="1100" noProof="1">
              <a:solidFill>
                <a:srgbClr val="000000"/>
              </a:solidFill>
              <a:ea typeface="MS PGothic" pitchFamily="34" charset="-128"/>
            </a:endParaRPr>
          </a:p>
        </p:txBody>
      </p:sp>
      <p:sp>
        <p:nvSpPr>
          <p:cNvPr id="11" name="TextBox 10"/>
          <p:cNvSpPr txBox="1"/>
          <p:nvPr userDrawn="1"/>
        </p:nvSpPr>
        <p:spPr bwMode="gray">
          <a:xfrm>
            <a:off x="324002" y="324004"/>
            <a:ext cx="5311198" cy="756000"/>
          </a:xfrm>
          <a:prstGeom prst="rect">
            <a:avLst/>
          </a:prstGeom>
        </p:spPr>
        <p:txBody>
          <a:bodyPr vert="horz" lIns="0" tIns="0" rIns="0" bIns="0" rtlCol="0" anchor="ctr" anchorCtr="0">
            <a:noAutofit/>
          </a:bodyPr>
          <a:lstStyle/>
          <a:p>
            <a:pPr defTabSz="1086752">
              <a:spcBef>
                <a:spcPct val="0"/>
              </a:spcBef>
            </a:pPr>
            <a:r>
              <a:rPr lang="en-GB" sz="2900" b="1" dirty="0">
                <a:solidFill>
                  <a:srgbClr val="666666"/>
                </a:solidFill>
              </a:rPr>
              <a:t>© </a:t>
            </a:r>
            <a:r>
              <a:rPr lang="de-DE" sz="2900" b="1" dirty="0">
                <a:solidFill>
                  <a:srgbClr val="666666"/>
                </a:solidFill>
              </a:rPr>
              <a:t>2012 SAP AG. All rights reserved.</a:t>
            </a:r>
          </a:p>
        </p:txBody>
      </p:sp>
      <p:sp>
        <p:nvSpPr>
          <p:cNvPr id="6" name="TextBox 5"/>
          <p:cNvSpPr txBox="1"/>
          <p:nvPr userDrawn="1"/>
        </p:nvSpPr>
        <p:spPr bwMode="gray">
          <a:xfrm>
            <a:off x="4654800" y="1692038"/>
            <a:ext cx="4165200" cy="4420699"/>
          </a:xfrm>
          <a:prstGeom prst="rect">
            <a:avLst/>
          </a:prstGeom>
          <a:noFill/>
        </p:spPr>
        <p:txBody>
          <a:bodyPr wrap="square" lIns="0" tIns="0" rIns="0" bIns="0" rtlCol="0">
            <a:spAutoFit/>
          </a:bodyPr>
          <a:lstStyle/>
          <a:p>
            <a:pPr defTabSz="1086752" fontAlgn="t">
              <a:spcBef>
                <a:spcPts val="714"/>
              </a:spcBef>
              <a:defRPr/>
            </a:pPr>
            <a:r>
              <a:rPr lang="en-US" sz="1100" noProof="1">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p>
          <a:p>
            <a:pPr defTabSz="1086752" fontAlgn="t">
              <a:spcBef>
                <a:spcPts val="714"/>
              </a:spcBef>
            </a:pPr>
            <a:r>
              <a:rPr lang="en-US" sz="1100" noProof="1">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1100" noProof="1">
                <a:solidFill>
                  <a:srgbClr val="000000"/>
                </a:solidFill>
                <a:ea typeface="MS PGothic" pitchFamily="34" charset="-128"/>
              </a:rPr>
            </a:br>
            <a:r>
              <a:rPr lang="en-US" sz="1100" noProof="1">
                <a:solidFill>
                  <a:srgbClr val="000000"/>
                </a:solidFill>
                <a:ea typeface="MS PGothic" pitchFamily="34" charset="-128"/>
              </a:rPr>
              <a:t>SAP company.</a:t>
            </a:r>
            <a:endParaRPr lang="de-DE" sz="1100" noProof="1">
              <a:solidFill>
                <a:srgbClr val="000000"/>
              </a:solidFill>
              <a:ea typeface="MS PGothic" pitchFamily="34" charset="-128"/>
            </a:endParaRPr>
          </a:p>
          <a:p>
            <a:pPr defTabSz="1086752">
              <a:spcBef>
                <a:spcPts val="714"/>
              </a:spcBef>
            </a:pPr>
            <a:r>
              <a:rPr lang="en-GB" sz="1100" noProof="1">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lang="de-DE" sz="1100" noProof="1">
              <a:solidFill>
                <a:srgbClr val="000000"/>
              </a:solidFill>
              <a:ea typeface="MS PGothic" pitchFamily="34" charset="-128"/>
            </a:endParaRPr>
          </a:p>
          <a:p>
            <a:pPr defTabSz="1086752">
              <a:spcBef>
                <a:spcPts val="714"/>
              </a:spcBef>
            </a:pPr>
            <a:r>
              <a:rPr lang="en-GB" sz="1100" noProof="1">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lang="de-DE" sz="1100" noProof="1">
              <a:solidFill>
                <a:srgbClr val="000000"/>
              </a:solidFill>
              <a:ea typeface="MS PGothic" pitchFamily="34" charset="-128"/>
            </a:endParaRPr>
          </a:p>
          <a:p>
            <a:pPr defTabSz="1086752">
              <a:spcBef>
                <a:spcPts val="714"/>
              </a:spcBef>
            </a:pPr>
            <a:r>
              <a:rPr lang="en-US" sz="1100" noProof="1">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40779981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2" y="324004"/>
            <a:ext cx="7359500" cy="756000"/>
          </a:xfrm>
          <a:prstGeom prst="rect">
            <a:avLst/>
          </a:prstGeom>
        </p:spPr>
        <p:txBody>
          <a:bodyPr vert="horz" lIns="0" tIns="0" rIns="0" bIns="0" rtlCol="0" anchor="ctr" anchorCtr="0">
            <a:noAutofit/>
          </a:bodyPr>
          <a:lstStyle/>
          <a:p>
            <a:pPr defTabSz="1086752">
              <a:spcBef>
                <a:spcPct val="0"/>
              </a:spcBef>
              <a:defRPr/>
            </a:pPr>
            <a:r>
              <a:rPr lang="en-GB" sz="2900" b="1" dirty="0">
                <a:solidFill>
                  <a:srgbClr val="666666"/>
                </a:solidFill>
              </a:rPr>
              <a:t>© </a:t>
            </a:r>
            <a:r>
              <a:rPr lang="de-DE" sz="2900" b="1" dirty="0">
                <a:solidFill>
                  <a:srgbClr val="666666"/>
                </a:solidFill>
              </a:rPr>
              <a:t>2012 SAP AG. Alle Rechte vorbehalten.</a:t>
            </a:r>
          </a:p>
        </p:txBody>
      </p:sp>
      <p:sp>
        <p:nvSpPr>
          <p:cNvPr id="5" name="TextBox 4"/>
          <p:cNvSpPr txBox="1"/>
          <p:nvPr userDrawn="1"/>
        </p:nvSpPr>
        <p:spPr bwMode="gray">
          <a:xfrm>
            <a:off x="324002" y="1692000"/>
            <a:ext cx="4165200" cy="5928455"/>
          </a:xfrm>
          <a:prstGeom prst="rect">
            <a:avLst/>
          </a:prstGeom>
          <a:noFill/>
        </p:spPr>
        <p:txBody>
          <a:bodyPr wrap="square" lIns="0" tIns="0" rIns="0" bIns="0" rtlCol="0">
            <a:spAutoFit/>
          </a:bodyPr>
          <a:lstStyle/>
          <a:p>
            <a:pPr defTabSz="1086752">
              <a:spcBef>
                <a:spcPts val="476"/>
              </a:spcBef>
            </a:pPr>
            <a:r>
              <a:rPr lang="de-DE" sz="1100" noProof="1">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1086752">
              <a:spcBef>
                <a:spcPts val="476"/>
              </a:spcBef>
            </a:pPr>
            <a:r>
              <a:rPr lang="de-DE" sz="1100" noProof="1">
                <a:solidFill>
                  <a:srgbClr val="000000"/>
                </a:solidFill>
                <a:ea typeface="MS PGothic" pitchFamily="34" charset="-128"/>
              </a:rPr>
              <a:t>Die von SAP AG oder deren Vertriebsfirmen angebotenen Softwareprodukte können Softwarekomponenten auch anderer Softwarehersteller enthalten.</a:t>
            </a:r>
          </a:p>
          <a:p>
            <a:pPr defTabSz="1086752">
              <a:spcBef>
                <a:spcPts val="476"/>
              </a:spcBef>
            </a:pPr>
            <a:r>
              <a:rPr lang="en-US" sz="1100" noProof="1">
                <a:solidFill>
                  <a:srgbClr val="000000"/>
                </a:solidFill>
                <a:ea typeface="MS PGothic" pitchFamily="34" charset="-128"/>
              </a:rPr>
              <a:t>Microsoft, Windows, Excel, Outlook, und PowerPoint sind eingetragene Marken der Microsoft Corporation. </a:t>
            </a:r>
            <a:endParaRPr lang="de-DE" sz="1100" noProof="1">
              <a:solidFill>
                <a:srgbClr val="000000"/>
              </a:solidFill>
              <a:ea typeface="MS PGothic" pitchFamily="34" charset="-128"/>
            </a:endParaRPr>
          </a:p>
          <a:p>
            <a:pPr defTabSz="1086752">
              <a:spcBef>
                <a:spcPts val="476"/>
              </a:spcBef>
            </a:pPr>
            <a:r>
              <a:rPr lang="en-US" sz="1100" noProof="1">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1100" noProof="1">
              <a:solidFill>
                <a:srgbClr val="000000"/>
              </a:solidFill>
              <a:ea typeface="MS PGothic" pitchFamily="34" charset="-128"/>
            </a:endParaRPr>
          </a:p>
          <a:p>
            <a:pPr defTabSz="1086752">
              <a:spcBef>
                <a:spcPts val="476"/>
              </a:spcBef>
            </a:pPr>
            <a:r>
              <a:rPr lang="de-DE" sz="1100" noProof="1">
                <a:solidFill>
                  <a:srgbClr val="000000"/>
                </a:solidFill>
                <a:ea typeface="MS PGothic" pitchFamily="34" charset="-128"/>
              </a:rPr>
              <a:t>Linux ist eine eingetragene Marke von Linus Torvalds in den USA und anderen Ländern.</a:t>
            </a:r>
          </a:p>
          <a:p>
            <a:pPr defTabSz="1086752">
              <a:spcBef>
                <a:spcPts val="476"/>
              </a:spcBef>
            </a:pPr>
            <a:r>
              <a:rPr lang="de-DE" sz="1100" noProof="1">
                <a:solidFill>
                  <a:srgbClr val="000000"/>
                </a:solidFill>
                <a:ea typeface="MS PGothic" pitchFamily="34" charset="-128"/>
              </a:rPr>
              <a:t>Adobe, das Adobe-Logo, Acrobat, PostScript und Reader sind Marken oder eingetragene Marken von Adobe Systems Incorporated in den USA und/oder anderen Ländern.</a:t>
            </a:r>
          </a:p>
          <a:p>
            <a:pPr defTabSz="1086752">
              <a:spcBef>
                <a:spcPts val="476"/>
              </a:spcBef>
            </a:pPr>
            <a:r>
              <a:rPr lang="de-DE" sz="1100" noProof="1">
                <a:solidFill>
                  <a:srgbClr val="000000"/>
                </a:solidFill>
                <a:ea typeface="MS PGothic" pitchFamily="34" charset="-128"/>
              </a:rPr>
              <a:t>Oracle und Java sind eingetragene Marken von Oracle und/oder ihrer Tochtergesellschaften.</a:t>
            </a:r>
          </a:p>
          <a:p>
            <a:pPr defTabSz="1086752">
              <a:spcBef>
                <a:spcPts val="476"/>
              </a:spcBef>
            </a:pPr>
            <a:r>
              <a:rPr lang="de-DE" sz="1100" noProof="1">
                <a:solidFill>
                  <a:srgbClr val="000000"/>
                </a:solidFill>
                <a:ea typeface="MS PGothic" pitchFamily="34" charset="-128"/>
              </a:rPr>
              <a:t>UNIX, X/Open, OSF/1 und Motif sind eingetragene Marken der Open Group.</a:t>
            </a:r>
          </a:p>
          <a:p>
            <a:pPr defTabSz="1086752">
              <a:spcBef>
                <a:spcPts val="476"/>
              </a:spcBef>
            </a:pPr>
            <a:r>
              <a:rPr lang="de-DE" sz="1100" noProof="1">
                <a:solidFill>
                  <a:srgbClr val="000000"/>
                </a:solidFill>
                <a:ea typeface="MS PGothic" pitchFamily="34" charset="-128"/>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5461769"/>
          </a:xfrm>
          <a:prstGeom prst="rect">
            <a:avLst/>
          </a:prstGeom>
          <a:noFill/>
        </p:spPr>
        <p:txBody>
          <a:bodyPr wrap="square" lIns="0" tIns="0" rIns="0" bIns="0" rtlCol="0">
            <a:spAutoFit/>
          </a:bodyPr>
          <a:lstStyle/>
          <a:p>
            <a:pPr defTabSz="1086752">
              <a:spcBef>
                <a:spcPts val="476"/>
              </a:spcBef>
              <a:defRPr/>
            </a:pPr>
            <a:r>
              <a:rPr lang="de-DE" sz="1100" noProof="1">
                <a:solidFill>
                  <a:srgbClr val="000000"/>
                </a:solidFill>
                <a:ea typeface="MS PGothic" pitchFamily="34" charset="-128"/>
              </a:rPr>
              <a:t>HTML, XML, XHTML und W3C sind Marken oder eingetragene Marken des W3C</a:t>
            </a:r>
            <a:r>
              <a:rPr lang="de-DE" sz="1100" baseline="30000" noProof="1">
                <a:solidFill>
                  <a:srgbClr val="000000"/>
                </a:solidFill>
                <a:ea typeface="MS PGothic" pitchFamily="34" charset="-128"/>
              </a:rPr>
              <a:t>®</a:t>
            </a:r>
            <a:r>
              <a:rPr lang="de-DE" sz="1100" noProof="1">
                <a:solidFill>
                  <a:srgbClr val="000000"/>
                </a:solidFill>
                <a:ea typeface="MS PGothic" pitchFamily="34" charset="-128"/>
              </a:rPr>
              <a:t>, World Wide Web Consortium, Massachusetts Institute of Technology.</a:t>
            </a:r>
          </a:p>
          <a:p>
            <a:pPr defTabSz="1086752">
              <a:spcBef>
                <a:spcPts val="476"/>
              </a:spcBef>
            </a:pPr>
            <a:r>
              <a:rPr lang="de-DE" sz="1100" noProof="1">
                <a:solidFill>
                  <a:srgbClr val="000000"/>
                </a:solidFill>
                <a:ea typeface="MS PGothic" pitchFamily="34" charset="-128"/>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defTabSz="1086752" fontAlgn="t">
              <a:spcBef>
                <a:spcPts val="476"/>
              </a:spcBef>
            </a:pPr>
            <a:r>
              <a:rPr lang="de-DE" sz="1100" noProof="1">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defTabSz="1086752">
              <a:spcBef>
                <a:spcPts val="476"/>
              </a:spcBef>
            </a:pPr>
            <a:r>
              <a:rPr lang="de-DE" sz="1100" noProof="1">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1086752">
              <a:spcBef>
                <a:spcPts val="476"/>
              </a:spcBef>
            </a:pPr>
            <a:r>
              <a:rPr lang="de-DE" sz="1100" noProof="1">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1086752">
              <a:spcBef>
                <a:spcPts val="476"/>
              </a:spcBef>
            </a:pPr>
            <a:r>
              <a:rPr lang="de-DE" sz="1100" noProof="1">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defTabSz="1086752">
              <a:spcBef>
                <a:spcPts val="476"/>
              </a:spcBef>
            </a:pP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34426796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4_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6" y="-2"/>
            <a:ext cx="8495999" cy="2143126"/>
          </a:xfrm>
          <a:prstGeom prst="rect">
            <a:avLst/>
          </a:prstGeom>
          <a:solidFill>
            <a:schemeClr val="bg1">
              <a:alpha val="75000"/>
            </a:schemeClr>
          </a:solidFill>
          <a:ln w="6350"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21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2" y="324038"/>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5" name="Rectangle 4"/>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376718859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4_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6" y="-2"/>
            <a:ext cx="8495999" cy="2143126"/>
          </a:xfrm>
          <a:prstGeom prst="rect">
            <a:avLst/>
          </a:prstGeom>
          <a:solidFill>
            <a:schemeClr val="bg1">
              <a:alpha val="75000"/>
            </a:schemeClr>
          </a:solidFill>
          <a:ln w="6350"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2100" kern="0" dirty="0" smtClean="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5" name="Rectangle 4"/>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2" y="324000"/>
            <a:ext cx="8280000" cy="923330"/>
          </a:xfrm>
        </p:spPr>
        <p:txBody>
          <a:bodyPr anchor="t" anchorCtr="0">
            <a:noAutofit/>
          </a:bodyPr>
          <a:lstStyle>
            <a:lvl1pPr>
              <a:defRPr sz="3600">
                <a:solidFill>
                  <a:sysClr val="windowText" lastClr="000000"/>
                </a:solidFill>
                <a:latin typeface="+mj-lt"/>
              </a:defRPr>
            </a:lvl1pPr>
          </a:lstStyle>
          <a:p>
            <a:r>
              <a:rPr lang="en-US" sz="3600" smtClean="0"/>
              <a:t>Alternate Presentation Title</a:t>
            </a:r>
            <a:br>
              <a:rPr lang="en-US" sz="3600" smtClean="0"/>
            </a:br>
            <a:r>
              <a:rPr lang="en-US" sz="3600" smtClean="0"/>
              <a:t>Breaks to Two Lines</a:t>
            </a:r>
            <a:endParaRPr lang="en-US" dirty="0"/>
          </a:p>
        </p:txBody>
      </p:sp>
    </p:spTree>
    <p:extLst>
      <p:ext uri="{BB962C8B-B14F-4D97-AF65-F5344CB8AC3E}">
        <p14:creationId xmlns:p14="http://schemas.microsoft.com/office/powerpoint/2010/main" val="320709878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4_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4038"/>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165724703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752"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377" indent="0" algn="ctr">
              <a:buNone/>
              <a:defRPr>
                <a:solidFill>
                  <a:schemeClr val="tx1">
                    <a:tint val="75000"/>
                  </a:schemeClr>
                </a:solidFill>
              </a:defRPr>
            </a:lvl2pPr>
            <a:lvl3pPr marL="1086752" indent="0" algn="ctr">
              <a:buNone/>
              <a:defRPr>
                <a:solidFill>
                  <a:schemeClr val="tx1">
                    <a:tint val="75000"/>
                  </a:schemeClr>
                </a:solidFill>
              </a:defRPr>
            </a:lvl3pPr>
            <a:lvl4pPr marL="1630127" indent="0" algn="ctr">
              <a:buNone/>
              <a:defRPr>
                <a:solidFill>
                  <a:schemeClr val="tx1">
                    <a:tint val="75000"/>
                  </a:schemeClr>
                </a:solidFill>
              </a:defRPr>
            </a:lvl4pPr>
            <a:lvl5pPr marL="2173504" indent="0" algn="ctr">
              <a:buNone/>
              <a:defRPr>
                <a:solidFill>
                  <a:schemeClr val="tx1">
                    <a:tint val="75000"/>
                  </a:schemeClr>
                </a:solidFill>
              </a:defRPr>
            </a:lvl5pPr>
            <a:lvl6pPr marL="2716877" indent="0" algn="ctr">
              <a:buNone/>
              <a:defRPr>
                <a:solidFill>
                  <a:schemeClr val="tx1">
                    <a:tint val="75000"/>
                  </a:schemeClr>
                </a:solidFill>
              </a:defRPr>
            </a:lvl6pPr>
            <a:lvl7pPr marL="3260254" indent="0" algn="ctr">
              <a:buNone/>
              <a:defRPr>
                <a:solidFill>
                  <a:schemeClr val="tx1">
                    <a:tint val="75000"/>
                  </a:schemeClr>
                </a:solidFill>
              </a:defRPr>
            </a:lvl7pPr>
            <a:lvl8pPr marL="3803632" indent="0" algn="ctr">
              <a:buNone/>
              <a:defRPr>
                <a:solidFill>
                  <a:schemeClr val="tx1">
                    <a:tint val="75000"/>
                  </a:schemeClr>
                </a:solidFill>
              </a:defRPr>
            </a:lvl8pPr>
            <a:lvl9pPr marL="434700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2" y="324000"/>
            <a:ext cx="8280000" cy="923330"/>
          </a:xfrm>
        </p:spPr>
        <p:txBody>
          <a:bodyPr anchor="t" anchorCtr="0">
            <a:noAutofit/>
          </a:bodyPr>
          <a:lstStyle>
            <a:lvl1pPr>
              <a:defRPr sz="3600">
                <a:solidFill>
                  <a:sysClr val="windowText" lastClr="000000"/>
                </a:solidFill>
                <a:latin typeface="+mj-lt"/>
              </a:defRPr>
            </a:lvl1pPr>
          </a:lstStyle>
          <a:p>
            <a:r>
              <a:rPr lang="en-US" sz="3600" smtClean="0"/>
              <a:t>Alternate Presentation Title</a:t>
            </a:r>
            <a:br>
              <a:rPr lang="en-US" sz="3600" smtClean="0"/>
            </a:br>
            <a:r>
              <a:rPr lang="en-US" sz="3600" smtClean="0"/>
              <a:t>Breaks to Two Lines</a:t>
            </a:r>
            <a:endParaRPr lang="en-US" dirty="0"/>
          </a:p>
        </p:txBody>
      </p:sp>
    </p:spTree>
    <p:extLst>
      <p:ext uri="{BB962C8B-B14F-4D97-AF65-F5344CB8AC3E}">
        <p14:creationId xmlns:p14="http://schemas.microsoft.com/office/powerpoint/2010/main" val="64284769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5_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5" y="38"/>
            <a:ext cx="8495999" cy="2295525"/>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4005" y="3506448"/>
            <a:ext cx="8496299"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2799661114"/>
      </p:ext>
    </p:extLst>
  </p:cSld>
  <p:clrMapOvr>
    <a:overrideClrMapping bg1="lt1" tx1="dk1" bg2="lt2" tx2="dk2" accent1="accent1" accent2="accent2" accent3="accent3" accent4="accent4" accent5="accent5" accent6="accent6" hlink="hlink" folHlink="folHlink"/>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lef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240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582000" y="1690687"/>
            <a:ext cx="5238000"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935948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5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6" y="162000"/>
            <a:ext cx="8495999" cy="2134800"/>
          </a:xfrm>
          <a:solidFill>
            <a:schemeClr val="bg1">
              <a:lumMod val="95000"/>
            </a:schemeClr>
          </a:solidFill>
        </p:spPr>
        <p:txBody>
          <a:bodyPr tIns="598998"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5" y="3506448"/>
            <a:ext cx="8496299"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3165687520"/>
      </p:ext>
    </p:extLst>
  </p:cSld>
  <p:clrMapOvr>
    <a:overrideClrMapping bg1="lt1" tx1="dk1" bg2="lt2" tx2="dk2" accent1="accent1" accent2="accent2" accent3="accent3" accent4="accent4" accent5="accent5" accent6="accent6" hlink="hlink" folHlink="folHlink"/>
  </p:clrMapOvr>
  <p:transition/>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5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6" y="0"/>
            <a:ext cx="8495999" cy="162000"/>
          </a:xfrm>
          <a:prstGeom prst="rect">
            <a:avLst/>
          </a:prstGeom>
          <a:solidFill>
            <a:schemeClr val="accent1"/>
          </a:solidFill>
          <a:ln w="9525" algn="ctr">
            <a:noFill/>
            <a:miter lim="800000"/>
            <a:headEnd/>
            <a:tailEnd/>
          </a:ln>
        </p:spPr>
        <p:txBody>
          <a:bodyPr lIns="106959" tIns="85570" rIns="106959" bIns="85570" rtlCol="0" anchor="ctr"/>
          <a:lstStyle/>
          <a:p>
            <a:pPr algn="ctr" defTabSz="1086752"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5" y="4604386"/>
            <a:ext cx="8496299" cy="1477328"/>
          </a:xfrm>
        </p:spPr>
        <p:txBody>
          <a:bodyPr anchor="b" anchorCtr="0">
            <a:noAutofit/>
          </a:bodyPr>
          <a:lstStyle>
            <a:lvl1pPr>
              <a:spcBef>
                <a:spcPts val="0"/>
              </a:spcBef>
              <a:defRPr sz="19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6" y="478679"/>
            <a:ext cx="1832305" cy="907257"/>
          </a:xfrm>
          <a:prstGeom prst="rect">
            <a:avLst/>
          </a:prstGeom>
        </p:spPr>
      </p:pic>
    </p:spTree>
    <p:extLst>
      <p:ext uri="{BB962C8B-B14F-4D97-AF65-F5344CB8AC3E}">
        <p14:creationId xmlns:p14="http://schemas.microsoft.com/office/powerpoint/2010/main" val="3817885847"/>
      </p:ext>
    </p:extLst>
  </p:cSld>
  <p:clrMapOvr>
    <a:overrideClrMapping bg1="lt1" tx1="dk1" bg2="lt2" tx2="dk2" accent1="accent1" accent2="accent2" accent3="accent3" accent4="accent4" accent5="accent5" accent6="accent6" hlink="hlink" folHlink="folHlink"/>
  </p:clrMapOvr>
  <p:transition/>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1" y="1692048"/>
            <a:ext cx="8494713" cy="3831818"/>
          </a:xfrm>
        </p:spPr>
        <p:txBody>
          <a:bodyPr>
            <a:noAutofit/>
          </a:bodyPr>
          <a:lstStyle>
            <a:lvl1pPr marL="0" marR="0" indent="0" algn="l" defTabSz="1086752" rtl="0" eaLnBrk="1" fontAlgn="auto" latinLnBrk="0" hangingPunct="1">
              <a:lnSpc>
                <a:spcPct val="100000"/>
              </a:lnSpc>
              <a:spcBef>
                <a:spcPts val="1429"/>
              </a:spcBef>
              <a:spcAft>
                <a:spcPts val="0"/>
              </a:spcAft>
              <a:buClr>
                <a:schemeClr val="accent1"/>
              </a:buClr>
              <a:buSzPct val="80000"/>
              <a:buFontTx/>
              <a:buNone/>
              <a:tabLst/>
              <a:defRPr b="0"/>
            </a:lvl1pPr>
            <a:lvl2pPr marL="213924" marR="0" indent="-213924" algn="l" defTabSz="1086752" rtl="0" eaLnBrk="1" fontAlgn="auto" latinLnBrk="0" hangingPunct="1">
              <a:lnSpc>
                <a:spcPct val="100000"/>
              </a:lnSpc>
              <a:spcBef>
                <a:spcPts val="714"/>
              </a:spcBef>
              <a:spcAft>
                <a:spcPts val="0"/>
              </a:spcAft>
              <a:buClr>
                <a:schemeClr val="accent1"/>
              </a:buClr>
              <a:buSzPct val="100000"/>
              <a:buFont typeface="Wingdings" pitchFamily="2" charset="2"/>
              <a:buChar char=""/>
              <a:tabLst/>
              <a:defRPr/>
            </a:lvl2pPr>
            <a:lvl3pPr marL="427854" marR="0" indent="-215083" algn="l" defTabSz="1086752" rtl="0" eaLnBrk="1" fontAlgn="auto" latinLnBrk="0" hangingPunct="1">
              <a:lnSpc>
                <a:spcPct val="100000"/>
              </a:lnSpc>
              <a:spcBef>
                <a:spcPts val="714"/>
              </a:spcBef>
              <a:spcAft>
                <a:spcPts val="0"/>
              </a:spcAft>
              <a:buClr>
                <a:schemeClr val="accent2"/>
              </a:buClr>
              <a:buSzPct val="100000"/>
              <a:buFont typeface="Arial" pitchFamily="34" charset="0"/>
              <a:buChar char="–"/>
              <a:tabLst/>
              <a:defRPr/>
            </a:lvl3pPr>
            <a:lvl4pPr marL="633939" marR="0" indent="-211314" algn="l" defTabSz="1086752" rtl="0" eaLnBrk="1" fontAlgn="auto" latinLnBrk="0" hangingPunct="1">
              <a:lnSpc>
                <a:spcPct val="100000"/>
              </a:lnSpc>
              <a:spcBef>
                <a:spcPts val="714"/>
              </a:spcBef>
              <a:spcAft>
                <a:spcPts val="0"/>
              </a:spcAft>
              <a:buClr>
                <a:schemeClr val="accent2"/>
              </a:buClr>
              <a:buSzPct val="100000"/>
              <a:buFont typeface="Arial" pitchFamily="34" charset="0"/>
              <a:buChar char="–"/>
              <a:tabLst/>
              <a:defRPr sz="1900"/>
            </a:lvl4pPr>
            <a:lvl5pPr marL="641783">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3519779145"/>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extLst>
      <p:ext uri="{BB962C8B-B14F-4D97-AF65-F5344CB8AC3E}">
        <p14:creationId xmlns:p14="http://schemas.microsoft.com/office/powerpoint/2010/main" val="61573149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90"/>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313211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2" y="169203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3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910702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6" y="324004"/>
            <a:ext cx="8495999"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4" y="1692039"/>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7" y="1692039"/>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7" y="1692039"/>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649017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6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2"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2" y="3573528"/>
            <a:ext cx="4165200" cy="2508222"/>
          </a:xfrm>
          <a:solidFill>
            <a:schemeClr val="bg1">
              <a:lumMod val="95000"/>
            </a:schemeClr>
          </a:solidFill>
        </p:spPr>
        <p:txBody>
          <a:bodyPr tIns="598998"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528"/>
            <a:ext cx="4165200" cy="2508222"/>
          </a:xfrm>
          <a:solidFill>
            <a:schemeClr val="bg1">
              <a:lumMod val="95000"/>
            </a:schemeClr>
          </a:solidFill>
        </p:spPr>
        <p:txBody>
          <a:bodyPr tIns="598998" anchor="t" anchorCtr="0"/>
          <a:lstStyle>
            <a:lvl1pPr algn="ctr">
              <a:defRPr b="0"/>
            </a:lvl1pPr>
          </a:lstStyle>
          <a:p>
            <a:r>
              <a:rPr lang="en-US" smtClean="0"/>
              <a:t>Click icon to add picture</a:t>
            </a:r>
            <a:endParaRPr lang="en-US" dirty="0"/>
          </a:p>
        </p:txBody>
      </p:sp>
    </p:spTree>
    <p:extLst>
      <p:ext uri="{BB962C8B-B14F-4D97-AF65-F5344CB8AC3E}">
        <p14:creationId xmlns:p14="http://schemas.microsoft.com/office/powerpoint/2010/main" val="102704728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5" y="1690725"/>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324457596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3"/>
            <a:ext cx="8494713" cy="2816156"/>
          </a:xfrm>
        </p:spPr>
        <p:txBody>
          <a:bodyPr>
            <a:noAutofit/>
          </a:bodyPr>
          <a:lstStyle>
            <a:lvl1pPr>
              <a:spcBef>
                <a:spcPts val="2142"/>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22938524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lef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240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4654800" y="1692000"/>
            <a:ext cx="41652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17198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3073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_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2" y="324004"/>
            <a:ext cx="5311198" cy="756000"/>
          </a:xfrm>
          <a:prstGeom prst="rect">
            <a:avLst/>
          </a:prstGeom>
        </p:spPr>
        <p:txBody>
          <a:bodyPr vert="horz" lIns="0" tIns="0" rIns="0" bIns="0" rtlCol="0" anchor="ctr" anchorCtr="0">
            <a:noAutofit/>
          </a:bodyPr>
          <a:lstStyle/>
          <a:p>
            <a:pPr defTabSz="1086752">
              <a:spcBef>
                <a:spcPct val="0"/>
              </a:spcBef>
            </a:pPr>
            <a:r>
              <a:rPr lang="en-US" sz="2900" b="1" smtClean="0">
                <a:solidFill>
                  <a:srgbClr val="666666"/>
                </a:solidFill>
              </a:rPr>
              <a:t>© 2012 SAP AG. All rights reserved.</a:t>
            </a:r>
            <a:endParaRPr lang="en-US" sz="2900" b="1" dirty="0" smtClean="0">
              <a:solidFill>
                <a:srgbClr val="666666"/>
              </a:solidFill>
            </a:endParaRPr>
          </a:p>
        </p:txBody>
      </p:sp>
      <p:sp>
        <p:nvSpPr>
          <p:cNvPr id="5" name="TextBox 4"/>
          <p:cNvSpPr txBox="1"/>
          <p:nvPr userDrawn="1"/>
        </p:nvSpPr>
        <p:spPr bwMode="gray">
          <a:xfrm>
            <a:off x="324002" y="1673542"/>
            <a:ext cx="4165200" cy="6769516"/>
          </a:xfrm>
          <a:prstGeom prst="rect">
            <a:avLst/>
          </a:prstGeom>
          <a:noFill/>
        </p:spPr>
        <p:txBody>
          <a:bodyPr wrap="square" lIns="0" tIns="0" rIns="0" bIns="0" rtlCol="0">
            <a:spAutoFit/>
          </a:bodyPr>
          <a:lstStyle/>
          <a:p>
            <a:pPr defTabSz="1086752">
              <a:spcBef>
                <a:spcPts val="714"/>
              </a:spcBef>
            </a:pPr>
            <a:r>
              <a:rPr lang="en-US" sz="10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defTabSz="1086752">
              <a:spcBef>
                <a:spcPts val="714"/>
              </a:spcBef>
            </a:pPr>
            <a:r>
              <a:rPr lang="en-US" sz="1000" noProof="1" smtClean="0">
                <a:solidFill>
                  <a:srgbClr val="000000"/>
                </a:solidFill>
                <a:ea typeface="MS PGothic" pitchFamily="34" charset="-128"/>
              </a:rPr>
              <a:t>Some software products marketed by SAP AG and its distributors contain proprietary software components of other software vendors.</a:t>
            </a:r>
          </a:p>
          <a:p>
            <a:pPr defTabSz="1086752">
              <a:spcBef>
                <a:spcPts val="714"/>
              </a:spcBef>
            </a:pPr>
            <a:r>
              <a:rPr lang="en-US" sz="1000" noProof="1" smtClean="0">
                <a:solidFill>
                  <a:srgbClr val="000000"/>
                </a:solidFill>
                <a:ea typeface="MS PGothic" pitchFamily="34" charset="-128"/>
              </a:rPr>
              <a:t>Microsoft, Windows, Excel, Outlook, PowerPoint, Silverlight, and Visual Studio are registered trademarks of Microsoft Corporation. </a:t>
            </a:r>
          </a:p>
          <a:p>
            <a:pPr defTabSz="1086752">
              <a:spcBef>
                <a:spcPts val="714"/>
              </a:spcBef>
            </a:pPr>
            <a:r>
              <a:rPr lang="en-US" sz="10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defTabSz="1086752">
              <a:spcBef>
                <a:spcPts val="714"/>
              </a:spcBef>
            </a:pPr>
            <a:r>
              <a:rPr lang="en-US" sz="1000" noProof="1" smtClean="0">
                <a:solidFill>
                  <a:srgbClr val="000000"/>
                </a:solidFill>
                <a:ea typeface="MS PGothic" pitchFamily="34" charset="-128"/>
              </a:rPr>
              <a:t>Linux is the registered trademark of Linus Torvalds in the United States and other countries.</a:t>
            </a:r>
          </a:p>
          <a:p>
            <a:pPr defTabSz="1086752">
              <a:spcBef>
                <a:spcPts val="714"/>
              </a:spcBef>
            </a:pPr>
            <a:r>
              <a:rPr lang="en-US" sz="10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defTabSz="1086752">
              <a:spcBef>
                <a:spcPts val="714"/>
              </a:spcBef>
            </a:pPr>
            <a:r>
              <a:rPr lang="en-US" sz="1000" noProof="1" smtClean="0">
                <a:solidFill>
                  <a:srgbClr val="000000"/>
                </a:solidFill>
                <a:ea typeface="MS PGothic" pitchFamily="34" charset="-128"/>
              </a:rPr>
              <a:t>Oracle and Java are registered trademarks of Oracle and its affiliates.</a:t>
            </a:r>
          </a:p>
          <a:p>
            <a:pPr defTabSz="1086752">
              <a:spcBef>
                <a:spcPts val="714"/>
              </a:spcBef>
            </a:pPr>
            <a:r>
              <a:rPr lang="en-US" sz="1000" noProof="1" smtClean="0">
                <a:solidFill>
                  <a:srgbClr val="000000"/>
                </a:solidFill>
                <a:ea typeface="MS PGothic" pitchFamily="34" charset="-128"/>
              </a:rPr>
              <a:t>UNIX, X/Open, OSF/1, and Motif are registered trademarks of the Open Group.</a:t>
            </a:r>
          </a:p>
          <a:p>
            <a:pPr defTabSz="1086752">
              <a:spcBef>
                <a:spcPts val="714"/>
              </a:spcBef>
            </a:pPr>
            <a:r>
              <a:rPr lang="en-US" sz="1000" noProof="1" smtClean="0">
                <a:solidFill>
                  <a:srgbClr val="000000"/>
                </a:solidFill>
                <a:ea typeface="MS PGothic" pitchFamily="34" charset="-128"/>
              </a:rPr>
              <a:t>Citrix, ICA, Program Neighborhood, MetaFrame, WinFrame, VideoFrame, and MultiWin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are trademarks or registered trademarks of Citrix Systems Inc.</a:t>
            </a:r>
          </a:p>
          <a:p>
            <a:pPr defTabSz="1086752">
              <a:spcBef>
                <a:spcPts val="714"/>
              </a:spcBef>
            </a:pPr>
            <a:r>
              <a:rPr lang="en-US" sz="1000" noProof="1" smtClean="0">
                <a:solidFill>
                  <a:srgbClr val="000000"/>
                </a:solidFill>
                <a:ea typeface="MS PGothic" pitchFamily="34" charset="-128"/>
              </a:rPr>
              <a:t>HTML, XML, XHTML, and W3C are trademarks or registered trademarks of W3C</a:t>
            </a:r>
            <a:r>
              <a:rPr lang="en-US" sz="1000" baseline="30000" noProof="1" smtClean="0">
                <a:solidFill>
                  <a:srgbClr val="000000"/>
                </a:solidFill>
                <a:ea typeface="MS PGothic" pitchFamily="34" charset="-128"/>
              </a:rPr>
              <a:t>®</a:t>
            </a:r>
            <a:r>
              <a:rPr lang="en-US" sz="1000" noProof="1" smtClean="0">
                <a:solidFill>
                  <a:srgbClr val="000000"/>
                </a:solidFill>
                <a:ea typeface="MS PGothic" pitchFamily="34" charset="-128"/>
              </a:rPr>
              <a:t>,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World Wide Web Consortium, Massachusetts Institute of Technology. </a:t>
            </a:r>
          </a:p>
          <a:p>
            <a:pPr defTabSz="1086752">
              <a:spcBef>
                <a:spcPts val="714"/>
              </a:spcBef>
              <a:defRPr/>
            </a:pPr>
            <a:r>
              <a:rPr lang="en-US" sz="1000" noProof="1" smtClean="0">
                <a:solidFill>
                  <a:srgbClr val="000000"/>
                </a:solidFill>
                <a:ea typeface="MS PGothic" pitchFamily="34" charset="-128"/>
              </a:rPr>
              <a:t>Apple, App Store, iBooks, iPad, iPhone, iPhoto, iPod, iTunes, Multi-Touch, Objective-C, Retina, Safari, Siri, and Xcode are trademarks or registered trademarks of Apple Inc.</a:t>
            </a:r>
          </a:p>
          <a:p>
            <a:pPr defTabSz="1086752">
              <a:spcBef>
                <a:spcPts val="714"/>
              </a:spcBef>
              <a:defRPr/>
            </a:pPr>
            <a:r>
              <a:rPr lang="en-US" sz="1000" noProof="1" smtClean="0">
                <a:solidFill>
                  <a:srgbClr val="000000"/>
                </a:solidFill>
                <a:ea typeface="MS PGothic" pitchFamily="34" charset="-128"/>
              </a:rPr>
              <a:t>IOS is a registered trademark of Cisco Systems Inc.</a:t>
            </a:r>
          </a:p>
          <a:p>
            <a:pPr defTabSz="1086752">
              <a:spcBef>
                <a:spcPts val="714"/>
              </a:spcBef>
              <a:defRPr/>
            </a:pPr>
            <a:r>
              <a:rPr lang="en-US" sz="10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9"/>
            <a:ext cx="4165200" cy="6372065"/>
          </a:xfrm>
          <a:prstGeom prst="rect">
            <a:avLst/>
          </a:prstGeom>
          <a:noFill/>
        </p:spPr>
        <p:txBody>
          <a:bodyPr wrap="square" lIns="0" tIns="0" rIns="0" bIns="0" rtlCol="0">
            <a:spAutoFit/>
          </a:bodyPr>
          <a:lstStyle/>
          <a:p>
            <a:pPr defTabSz="1086752">
              <a:spcBef>
                <a:spcPts val="714"/>
              </a:spcBef>
            </a:pPr>
            <a:r>
              <a:rPr lang="en-US" sz="10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defTabSz="1086752">
              <a:spcBef>
                <a:spcPts val="714"/>
              </a:spcBef>
            </a:pPr>
            <a:r>
              <a:rPr lang="en-US" sz="1000" noProof="1" smtClean="0">
                <a:solidFill>
                  <a:srgbClr val="000000"/>
                </a:solidFill>
                <a:ea typeface="MS PGothic" pitchFamily="34" charset="-128"/>
              </a:rPr>
              <a:t>INTERMEC is a registered trademark of Intermec Technologies Corporation.</a:t>
            </a:r>
          </a:p>
          <a:p>
            <a:pPr defTabSz="1086752">
              <a:spcBef>
                <a:spcPts val="714"/>
              </a:spcBef>
            </a:pPr>
            <a:r>
              <a:rPr lang="en-US" sz="1000" noProof="1" smtClean="0">
                <a:solidFill>
                  <a:srgbClr val="000000"/>
                </a:solidFill>
                <a:ea typeface="MS PGothic" pitchFamily="34" charset="-128"/>
              </a:rPr>
              <a:t>Wi-Fi is a registered trademark of Wi-Fi Alliance.</a:t>
            </a:r>
          </a:p>
          <a:p>
            <a:pPr defTabSz="1086752">
              <a:spcBef>
                <a:spcPts val="714"/>
              </a:spcBef>
            </a:pPr>
            <a:r>
              <a:rPr lang="en-US" sz="1000" noProof="1" smtClean="0">
                <a:solidFill>
                  <a:srgbClr val="000000"/>
                </a:solidFill>
                <a:ea typeface="MS PGothic" pitchFamily="34" charset="-128"/>
              </a:rPr>
              <a:t>Bluetooth is a registered trademark of Bluetooth SIG Inc.</a:t>
            </a:r>
          </a:p>
          <a:p>
            <a:pPr defTabSz="1086752">
              <a:spcBef>
                <a:spcPts val="714"/>
              </a:spcBef>
            </a:pPr>
            <a:r>
              <a:rPr lang="en-US" sz="1000" noProof="1" smtClean="0">
                <a:solidFill>
                  <a:srgbClr val="000000"/>
                </a:solidFill>
                <a:ea typeface="MS PGothic" pitchFamily="34" charset="-128"/>
              </a:rPr>
              <a:t>Motorola is a registered trademark of Motorola Trademark Holdings LLC. </a:t>
            </a:r>
          </a:p>
          <a:p>
            <a:pPr defTabSz="1086752">
              <a:spcBef>
                <a:spcPts val="714"/>
              </a:spcBef>
            </a:pPr>
            <a:r>
              <a:rPr lang="en-US" sz="1000" noProof="1" smtClean="0">
                <a:solidFill>
                  <a:srgbClr val="000000"/>
                </a:solidFill>
                <a:ea typeface="MS PGothic" pitchFamily="34" charset="-128"/>
              </a:rPr>
              <a:t>Computop is a registered trademark of Computop Wirtschaftsinformatik GmbH.</a:t>
            </a:r>
          </a:p>
          <a:p>
            <a:pPr defTabSz="1086752">
              <a:spcBef>
                <a:spcPts val="714"/>
              </a:spcBef>
            </a:pPr>
            <a:r>
              <a:rPr lang="en-US" sz="1000" noProof="1" smtClean="0">
                <a:solidFill>
                  <a:srgbClr val="000000"/>
                </a:solidFill>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defTabSz="1086752">
              <a:spcBef>
                <a:spcPts val="714"/>
              </a:spcBef>
            </a:pPr>
            <a:r>
              <a:rPr lang="en-US" sz="10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defTabSz="1086752">
              <a:spcBef>
                <a:spcPts val="714"/>
              </a:spcBef>
            </a:pPr>
            <a:r>
              <a:rPr lang="en-US" sz="10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defTabSz="1086752">
              <a:spcBef>
                <a:spcPts val="714"/>
              </a:spcBef>
            </a:pPr>
            <a:r>
              <a:rPr lang="en-US" sz="1000" noProof="1" smtClean="0">
                <a:solidFill>
                  <a:srgbClr val="000000"/>
                </a:solidFill>
                <a:ea typeface="MS PGothic" pitchFamily="34" charset="-128"/>
              </a:rPr>
              <a:t>Crossgate, m@gic EDDY, B2B 360°, and B2B 360° Services are registered trademarks of Crossgate AG in Germany and other countries. Crossgate is an SAP company.</a:t>
            </a:r>
          </a:p>
          <a:p>
            <a:pPr defTabSz="1086752">
              <a:spcBef>
                <a:spcPts val="714"/>
              </a:spcBef>
            </a:pPr>
            <a:r>
              <a:rPr lang="en-US" sz="10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defTabSz="1086752">
              <a:spcBef>
                <a:spcPts val="714"/>
              </a:spcBef>
            </a:pPr>
            <a:r>
              <a:rPr lang="en-US" sz="10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extLst>
      <p:ext uri="{BB962C8B-B14F-4D97-AF65-F5344CB8AC3E}">
        <p14:creationId xmlns:p14="http://schemas.microsoft.com/office/powerpoint/2010/main" val="40712482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2" y="324004"/>
            <a:ext cx="7359500" cy="756000"/>
          </a:xfrm>
          <a:prstGeom prst="rect">
            <a:avLst/>
          </a:prstGeom>
        </p:spPr>
        <p:txBody>
          <a:bodyPr vert="horz" lIns="0" tIns="0" rIns="0" bIns="0" rtlCol="0" anchor="ctr" anchorCtr="0">
            <a:noAutofit/>
          </a:bodyPr>
          <a:lstStyle/>
          <a:p>
            <a:pPr defTabSz="1086752">
              <a:spcBef>
                <a:spcPct val="0"/>
              </a:spcBef>
              <a:defRPr/>
            </a:pPr>
            <a:r>
              <a:rPr lang="en-US" sz="2900" b="1" smtClean="0">
                <a:solidFill>
                  <a:srgbClr val="666666"/>
                </a:solidFill>
              </a:rPr>
              <a:t>© 2012 SAP AG. Alle Rechte vorbehalten.</a:t>
            </a:r>
            <a:endParaRPr lang="en-US" sz="2900" b="1" dirty="0" smtClean="0">
              <a:solidFill>
                <a:srgbClr val="666666"/>
              </a:solidFill>
            </a:endParaRPr>
          </a:p>
        </p:txBody>
      </p:sp>
      <p:sp>
        <p:nvSpPr>
          <p:cNvPr id="6" name="TextBox 5"/>
          <p:cNvSpPr txBox="1"/>
          <p:nvPr userDrawn="1"/>
        </p:nvSpPr>
        <p:spPr bwMode="gray">
          <a:xfrm>
            <a:off x="324002" y="1692026"/>
            <a:ext cx="4165200" cy="7077222"/>
          </a:xfrm>
          <a:prstGeom prst="rect">
            <a:avLst/>
          </a:prstGeom>
          <a:noFill/>
        </p:spPr>
        <p:txBody>
          <a:bodyPr wrap="square" lIns="0" tIns="0" rIns="0" bIns="0" rtlCol="0">
            <a:spAutoFit/>
          </a:bodyPr>
          <a:lstStyle/>
          <a:p>
            <a:pPr defTabSz="1086752">
              <a:spcBef>
                <a:spcPts val="476"/>
              </a:spcBef>
            </a:pPr>
            <a:r>
              <a:rPr lang="en-US" sz="10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1086752">
              <a:spcBef>
                <a:spcPts val="476"/>
              </a:spcBef>
            </a:pPr>
            <a:r>
              <a:rPr lang="en-US" sz="1000" noProof="1" smtClean="0">
                <a:solidFill>
                  <a:srgbClr val="000000"/>
                </a:solidFill>
                <a:ea typeface="MS PGothic" pitchFamily="34" charset="-128"/>
              </a:rPr>
              <a:t>Die von SAP AG oder deren Vertriebsfirmen angebotenen Softwareprodukte können Softwarekomponenten auch anderer Softwarehersteller enthalten.</a:t>
            </a:r>
          </a:p>
          <a:p>
            <a:pPr defTabSz="1086752">
              <a:spcBef>
                <a:spcPts val="476"/>
              </a:spcBef>
            </a:pPr>
            <a:r>
              <a:rPr lang="en-US" sz="1000" noProof="1" smtClean="0">
                <a:solidFill>
                  <a:srgbClr val="000000"/>
                </a:solidFill>
                <a:ea typeface="MS PGothic" pitchFamily="34" charset="-128"/>
              </a:rPr>
              <a:t>Microsoft, Windows, Excel, Outlook, und PowerPoint sind eingetragene Marken der Microsoft Corporation. </a:t>
            </a:r>
          </a:p>
          <a:p>
            <a:pPr defTabSz="1086752">
              <a:spcBef>
                <a:spcPts val="476"/>
              </a:spcBef>
            </a:pPr>
            <a:r>
              <a:rPr lang="en-US" sz="10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defTabSz="1086752">
              <a:spcBef>
                <a:spcPts val="476"/>
              </a:spcBef>
            </a:pPr>
            <a:r>
              <a:rPr lang="en-US" sz="1000" noProof="1" smtClean="0">
                <a:solidFill>
                  <a:srgbClr val="000000"/>
                </a:solidFill>
                <a:ea typeface="MS PGothic" pitchFamily="34" charset="-128"/>
              </a:rPr>
              <a:t>Linux ist eine eingetragene Marke von Linus Torvalds in den USA und anderen Ländern.</a:t>
            </a:r>
          </a:p>
          <a:p>
            <a:pPr defTabSz="1086752">
              <a:spcBef>
                <a:spcPts val="476"/>
              </a:spcBef>
            </a:pPr>
            <a:r>
              <a:rPr lang="en-US" sz="10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defTabSz="1086752">
              <a:spcBef>
                <a:spcPts val="476"/>
              </a:spcBef>
            </a:pPr>
            <a:r>
              <a:rPr lang="en-US" sz="1000" noProof="1" smtClean="0">
                <a:solidFill>
                  <a:srgbClr val="000000"/>
                </a:solidFill>
                <a:ea typeface="MS PGothic" pitchFamily="34" charset="-128"/>
              </a:rPr>
              <a:t>Oracle und Java sind eingetragene Marken von Oracle und/oder ihrer Tochtergesellschaften. </a:t>
            </a:r>
          </a:p>
          <a:p>
            <a:pPr defTabSz="1086752">
              <a:spcBef>
                <a:spcPts val="476"/>
              </a:spcBef>
            </a:pPr>
            <a:r>
              <a:rPr lang="en-US" sz="1000" noProof="1" smtClean="0">
                <a:solidFill>
                  <a:srgbClr val="000000"/>
                </a:solidFill>
                <a:ea typeface="MS PGothic" pitchFamily="34" charset="-128"/>
              </a:rPr>
              <a:t>UNIX, X/Open, OSF/1 und Motif sind eingetragene Marken der Open Group.</a:t>
            </a:r>
          </a:p>
          <a:p>
            <a:pPr defTabSz="1086752">
              <a:spcBef>
                <a:spcPts val="476"/>
              </a:spcBef>
            </a:pPr>
            <a:r>
              <a:rPr lang="en-US" sz="1000" noProof="1" smtClean="0">
                <a:solidFill>
                  <a:srgbClr val="000000"/>
                </a:solidFill>
                <a:ea typeface="MS PGothic" pitchFamily="34" charset="-128"/>
              </a:rPr>
              <a:t>Citrix, ICA, Program Neighborhood, MetaFrame, WinFrame, VideoFrame und MultiWin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sind Marken oder eingetragene Marken von Citrix Systems, Inc.</a:t>
            </a:r>
          </a:p>
          <a:p>
            <a:pPr defTabSz="1086752">
              <a:spcBef>
                <a:spcPts val="476"/>
              </a:spcBef>
            </a:pPr>
            <a:r>
              <a:rPr lang="en-US" sz="1000" noProof="1" smtClean="0">
                <a:solidFill>
                  <a:srgbClr val="000000"/>
                </a:solidFill>
                <a:ea typeface="MS PGothic" pitchFamily="34" charset="-128"/>
              </a:rPr>
              <a:t>HTML, XML, XHTML und W3C sind Marken oder eingetragene Marken des W3C</a:t>
            </a:r>
            <a:r>
              <a:rPr lang="en-US" sz="1000" baseline="30000" noProof="1" smtClean="0">
                <a:solidFill>
                  <a:srgbClr val="000000"/>
                </a:solidFill>
                <a:ea typeface="MS PGothic" pitchFamily="34" charset="-128"/>
              </a:rPr>
              <a:t>®</a:t>
            </a:r>
            <a:r>
              <a:rPr lang="en-US" sz="1000" noProof="1" smtClean="0">
                <a:solidFill>
                  <a:srgbClr val="000000"/>
                </a:solidFill>
                <a:ea typeface="MS PGothic" pitchFamily="34" charset="-128"/>
              </a:rPr>
              <a:t>,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World Wide Web Consortium, Massachusetts Institute of Technology. </a:t>
            </a:r>
          </a:p>
          <a:p>
            <a:pPr defTabSz="1086752">
              <a:spcBef>
                <a:spcPts val="476"/>
              </a:spcBef>
            </a:pPr>
            <a:r>
              <a:rPr lang="en-US" sz="1000" noProof="1" smtClean="0">
                <a:solidFill>
                  <a:srgbClr val="000000"/>
                </a:solidFill>
                <a:ea typeface="MS PGothic" pitchFamily="34" charset="-128"/>
              </a:rPr>
              <a:t>Apple, App Store, iBooks, iPad, iPhone, iPhoto, iPod, iTunes, Multi-Touch, Objective-C, Retina, Safari, Siri und Xcode sind Marken oder eingetragene Marken der Apple Inc.</a:t>
            </a:r>
          </a:p>
          <a:p>
            <a:pPr defTabSz="1086752">
              <a:spcBef>
                <a:spcPts val="476"/>
              </a:spcBef>
            </a:pPr>
            <a:r>
              <a:rPr lang="en-US" sz="1000" noProof="1" smtClean="0">
                <a:solidFill>
                  <a:srgbClr val="000000"/>
                </a:solidFill>
                <a:ea typeface="MS PGothic" pitchFamily="34" charset="-128"/>
              </a:rPr>
              <a:t>IOS ist eine eingetragene Marke von Cisco Systems Inc.</a:t>
            </a:r>
          </a:p>
          <a:p>
            <a:pPr defTabSz="1086752">
              <a:spcBef>
                <a:spcPts val="476"/>
              </a:spcBef>
            </a:pPr>
            <a:r>
              <a:rPr lang="en-US" sz="1000" noProof="1" smtClean="0">
                <a:solidFill>
                  <a:srgbClr val="000000"/>
                </a:solidFill>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36"/>
            <a:ext cx="4165200" cy="7166969"/>
          </a:xfrm>
          <a:prstGeom prst="rect">
            <a:avLst/>
          </a:prstGeom>
          <a:noFill/>
        </p:spPr>
        <p:txBody>
          <a:bodyPr wrap="square" lIns="0" tIns="0" rIns="0" bIns="0" rtlCol="0">
            <a:spAutoFit/>
          </a:bodyPr>
          <a:lstStyle/>
          <a:p>
            <a:pPr defTabSz="1086752">
              <a:spcBef>
                <a:spcPts val="476"/>
              </a:spcBef>
              <a:defRPr/>
            </a:pPr>
            <a:r>
              <a:rPr lang="en-US" sz="10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defTabSz="1086752">
              <a:spcBef>
                <a:spcPts val="476"/>
              </a:spcBef>
              <a:defRPr/>
            </a:pPr>
            <a:r>
              <a:rPr lang="en-US" sz="1000" noProof="1" smtClean="0">
                <a:solidFill>
                  <a:srgbClr val="000000"/>
                </a:solidFill>
                <a:ea typeface="MS PGothic" pitchFamily="34" charset="-128"/>
              </a:rPr>
              <a:t>INTERMEC ist eine eingetragene Marke der Intermec Technologies Corporation.</a:t>
            </a:r>
          </a:p>
          <a:p>
            <a:pPr defTabSz="1086752">
              <a:spcBef>
                <a:spcPts val="476"/>
              </a:spcBef>
              <a:defRPr/>
            </a:pPr>
            <a:r>
              <a:rPr lang="en-US" sz="1000" noProof="1" smtClean="0">
                <a:solidFill>
                  <a:srgbClr val="000000"/>
                </a:solidFill>
                <a:ea typeface="MS PGothic" pitchFamily="34" charset="-128"/>
              </a:rPr>
              <a:t>Wi-Fi ist eine eingetragene Marke der Wi-Fi Alliance.</a:t>
            </a:r>
          </a:p>
          <a:p>
            <a:pPr defTabSz="1086752">
              <a:spcBef>
                <a:spcPts val="476"/>
              </a:spcBef>
              <a:defRPr/>
            </a:pPr>
            <a:r>
              <a:rPr lang="en-US" sz="1000" noProof="1" smtClean="0">
                <a:solidFill>
                  <a:srgbClr val="000000"/>
                </a:solidFill>
                <a:ea typeface="MS PGothic" pitchFamily="34" charset="-128"/>
              </a:rPr>
              <a:t>Bluetooth ist eine eingetragene Marke von Bluetooth SIG Inc.</a:t>
            </a:r>
          </a:p>
          <a:p>
            <a:pPr defTabSz="1086752">
              <a:spcBef>
                <a:spcPts val="476"/>
              </a:spcBef>
              <a:defRPr/>
            </a:pPr>
            <a:r>
              <a:rPr lang="en-US" sz="1000" noProof="1" smtClean="0">
                <a:solidFill>
                  <a:srgbClr val="000000"/>
                </a:solidFill>
                <a:ea typeface="MS PGothic" pitchFamily="34" charset="-128"/>
              </a:rPr>
              <a:t>Motorola ist eine eingetragene Marke von Motorola Trademark Holdings, LLC. </a:t>
            </a:r>
          </a:p>
          <a:p>
            <a:pPr defTabSz="1086752">
              <a:spcBef>
                <a:spcPts val="476"/>
              </a:spcBef>
              <a:defRPr/>
            </a:pPr>
            <a:r>
              <a:rPr lang="en-US" sz="1000" noProof="1" smtClean="0">
                <a:solidFill>
                  <a:srgbClr val="000000"/>
                </a:solidFill>
                <a:ea typeface="MS PGothic" pitchFamily="34" charset="-128"/>
              </a:rPr>
              <a:t>Computop ist eine eingetragene Marke der Computop Wirtschaftsinformatik GmbH.</a:t>
            </a:r>
          </a:p>
          <a:p>
            <a:pPr defTabSz="1086752">
              <a:spcBef>
                <a:spcPts val="476"/>
              </a:spcBef>
              <a:defRPr/>
            </a:pPr>
            <a:r>
              <a:rPr lang="en-US" sz="10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defTabSz="1086752">
              <a:spcBef>
                <a:spcPts val="476"/>
              </a:spcBef>
              <a:defRPr/>
            </a:pPr>
            <a:r>
              <a:rPr lang="en-US" sz="10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oder eingetragene Marken der Business Objects Software Ltd. Business Objects ist ein Unternehmen der SAP AG.</a:t>
            </a:r>
          </a:p>
          <a:p>
            <a:pPr defTabSz="1086752">
              <a:spcBef>
                <a:spcPts val="476"/>
              </a:spcBef>
              <a:defRPr/>
            </a:pPr>
            <a:r>
              <a:rPr lang="en-US" sz="10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SAP AG.</a:t>
            </a:r>
          </a:p>
          <a:p>
            <a:pPr defTabSz="1086752">
              <a:spcBef>
                <a:spcPts val="476"/>
              </a:spcBef>
              <a:defRPr/>
            </a:pPr>
            <a:r>
              <a:rPr lang="en-US" sz="10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defTabSz="1086752">
              <a:spcBef>
                <a:spcPts val="476"/>
              </a:spcBef>
              <a:defRPr/>
            </a:pPr>
            <a:r>
              <a:rPr lang="en-US" sz="10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1086752">
              <a:spcBef>
                <a:spcPts val="476"/>
              </a:spcBef>
              <a:defRPr/>
            </a:pPr>
            <a:r>
              <a:rPr lang="en-US" sz="10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in welcher Form auch immer, nur mit ausdrücklicher schriftlicher Genehmigung durch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SAP AG gestattet.</a:t>
            </a:r>
          </a:p>
        </p:txBody>
      </p:sp>
    </p:spTree>
    <p:extLst>
      <p:ext uri="{BB962C8B-B14F-4D97-AF65-F5344CB8AC3E}">
        <p14:creationId xmlns:p14="http://schemas.microsoft.com/office/powerpoint/2010/main" val="405194018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5_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6" y="-2"/>
            <a:ext cx="8495999" cy="2143126"/>
          </a:xfrm>
          <a:prstGeom prst="rect">
            <a:avLst/>
          </a:prstGeom>
          <a:solidFill>
            <a:schemeClr val="bg1">
              <a:alpha val="75000"/>
            </a:schemeClr>
          </a:solidFill>
          <a:ln w="6350"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21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2" y="324038"/>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5" name="Rectangle 4"/>
          <p:cNvSpPr/>
          <p:nvPr userDrawn="1"/>
        </p:nvSpPr>
        <p:spPr bwMode="gray">
          <a:xfrm>
            <a:off x="324006" y="0"/>
            <a:ext cx="8495999" cy="162000"/>
          </a:xfrm>
          <a:prstGeom prst="rect">
            <a:avLst/>
          </a:prstGeom>
          <a:solidFill>
            <a:schemeClr val="accent1"/>
          </a:solidFill>
          <a:ln w="9525"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93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469" indent="0" algn="ctr">
              <a:buNone/>
              <a:defRPr>
                <a:solidFill>
                  <a:schemeClr val="tx1">
                    <a:tint val="75000"/>
                  </a:schemeClr>
                </a:solidFill>
              </a:defRPr>
            </a:lvl2pPr>
            <a:lvl3pPr marL="1086936" indent="0" algn="ctr">
              <a:buNone/>
              <a:defRPr>
                <a:solidFill>
                  <a:schemeClr val="tx1">
                    <a:tint val="75000"/>
                  </a:schemeClr>
                </a:solidFill>
              </a:defRPr>
            </a:lvl3pPr>
            <a:lvl4pPr marL="1630402" indent="0" algn="ctr">
              <a:buNone/>
              <a:defRPr>
                <a:solidFill>
                  <a:schemeClr val="tx1">
                    <a:tint val="75000"/>
                  </a:schemeClr>
                </a:solidFill>
              </a:defRPr>
            </a:lvl4pPr>
            <a:lvl5pPr marL="2173872" indent="0" algn="ctr">
              <a:buNone/>
              <a:defRPr>
                <a:solidFill>
                  <a:schemeClr val="tx1">
                    <a:tint val="75000"/>
                  </a:schemeClr>
                </a:solidFill>
              </a:defRPr>
            </a:lvl5pPr>
            <a:lvl6pPr marL="2717337" indent="0" algn="ctr">
              <a:buNone/>
              <a:defRPr>
                <a:solidFill>
                  <a:schemeClr val="tx1">
                    <a:tint val="75000"/>
                  </a:schemeClr>
                </a:solidFill>
              </a:defRPr>
            </a:lvl6pPr>
            <a:lvl7pPr marL="3260806" indent="0" algn="ctr">
              <a:buNone/>
              <a:defRPr>
                <a:solidFill>
                  <a:schemeClr val="tx1">
                    <a:tint val="75000"/>
                  </a:schemeClr>
                </a:solidFill>
              </a:defRPr>
            </a:lvl7pPr>
            <a:lvl8pPr marL="3804275" indent="0" algn="ctr">
              <a:buNone/>
              <a:defRPr>
                <a:solidFill>
                  <a:schemeClr val="tx1">
                    <a:tint val="75000"/>
                  </a:schemeClr>
                </a:solidFill>
              </a:defRPr>
            </a:lvl8pPr>
            <a:lvl9pPr marL="434773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180145225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5_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6" y="-2"/>
            <a:ext cx="8495999" cy="2143126"/>
          </a:xfrm>
          <a:prstGeom prst="rect">
            <a:avLst/>
          </a:prstGeom>
          <a:solidFill>
            <a:schemeClr val="bg1">
              <a:alpha val="75000"/>
            </a:schemeClr>
          </a:solidFill>
          <a:ln w="6350"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2100" kern="0" dirty="0" smtClean="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5" name="Rectangle 4"/>
          <p:cNvSpPr/>
          <p:nvPr userDrawn="1"/>
        </p:nvSpPr>
        <p:spPr bwMode="gray">
          <a:xfrm>
            <a:off x="324006" y="0"/>
            <a:ext cx="8495999" cy="162000"/>
          </a:xfrm>
          <a:prstGeom prst="rect">
            <a:avLst/>
          </a:prstGeom>
          <a:solidFill>
            <a:schemeClr val="accent1"/>
          </a:solidFill>
          <a:ln w="9525"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93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469" indent="0" algn="ctr">
              <a:buNone/>
              <a:defRPr>
                <a:solidFill>
                  <a:schemeClr val="tx1">
                    <a:tint val="75000"/>
                  </a:schemeClr>
                </a:solidFill>
              </a:defRPr>
            </a:lvl2pPr>
            <a:lvl3pPr marL="1086936" indent="0" algn="ctr">
              <a:buNone/>
              <a:defRPr>
                <a:solidFill>
                  <a:schemeClr val="tx1">
                    <a:tint val="75000"/>
                  </a:schemeClr>
                </a:solidFill>
              </a:defRPr>
            </a:lvl3pPr>
            <a:lvl4pPr marL="1630402" indent="0" algn="ctr">
              <a:buNone/>
              <a:defRPr>
                <a:solidFill>
                  <a:schemeClr val="tx1">
                    <a:tint val="75000"/>
                  </a:schemeClr>
                </a:solidFill>
              </a:defRPr>
            </a:lvl4pPr>
            <a:lvl5pPr marL="2173872" indent="0" algn="ctr">
              <a:buNone/>
              <a:defRPr>
                <a:solidFill>
                  <a:schemeClr val="tx1">
                    <a:tint val="75000"/>
                  </a:schemeClr>
                </a:solidFill>
              </a:defRPr>
            </a:lvl5pPr>
            <a:lvl6pPr marL="2717337" indent="0" algn="ctr">
              <a:buNone/>
              <a:defRPr>
                <a:solidFill>
                  <a:schemeClr val="tx1">
                    <a:tint val="75000"/>
                  </a:schemeClr>
                </a:solidFill>
              </a:defRPr>
            </a:lvl6pPr>
            <a:lvl7pPr marL="3260806" indent="0" algn="ctr">
              <a:buNone/>
              <a:defRPr>
                <a:solidFill>
                  <a:schemeClr val="tx1">
                    <a:tint val="75000"/>
                  </a:schemeClr>
                </a:solidFill>
              </a:defRPr>
            </a:lvl7pPr>
            <a:lvl8pPr marL="3804275" indent="0" algn="ctr">
              <a:buNone/>
              <a:defRPr>
                <a:solidFill>
                  <a:schemeClr val="tx1">
                    <a:tint val="75000"/>
                  </a:schemeClr>
                </a:solidFill>
              </a:defRPr>
            </a:lvl8pPr>
            <a:lvl9pPr marL="434773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2" y="324000"/>
            <a:ext cx="8280000" cy="92333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spTree>
    <p:extLst>
      <p:ext uri="{BB962C8B-B14F-4D97-AF65-F5344CB8AC3E}">
        <p14:creationId xmlns:p14="http://schemas.microsoft.com/office/powerpoint/2010/main" val="1416962565"/>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5_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4038"/>
            <a:ext cx="8280000" cy="738000"/>
          </a:xfrm>
        </p:spPr>
        <p:txBody>
          <a:bodyPr anchor="t" anchorCtr="0">
            <a:noAutofit/>
          </a:bodyPr>
          <a:lstStyle>
            <a:lvl1pPr>
              <a:defRPr sz="57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93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469" indent="0" algn="ctr">
              <a:buNone/>
              <a:defRPr>
                <a:solidFill>
                  <a:schemeClr val="tx1">
                    <a:tint val="75000"/>
                  </a:schemeClr>
                </a:solidFill>
              </a:defRPr>
            </a:lvl2pPr>
            <a:lvl3pPr marL="1086936" indent="0" algn="ctr">
              <a:buNone/>
              <a:defRPr>
                <a:solidFill>
                  <a:schemeClr val="tx1">
                    <a:tint val="75000"/>
                  </a:schemeClr>
                </a:solidFill>
              </a:defRPr>
            </a:lvl3pPr>
            <a:lvl4pPr marL="1630402" indent="0" algn="ctr">
              <a:buNone/>
              <a:defRPr>
                <a:solidFill>
                  <a:schemeClr val="tx1">
                    <a:tint val="75000"/>
                  </a:schemeClr>
                </a:solidFill>
              </a:defRPr>
            </a:lvl4pPr>
            <a:lvl5pPr marL="2173872" indent="0" algn="ctr">
              <a:buNone/>
              <a:defRPr>
                <a:solidFill>
                  <a:schemeClr val="tx1">
                    <a:tint val="75000"/>
                  </a:schemeClr>
                </a:solidFill>
              </a:defRPr>
            </a:lvl5pPr>
            <a:lvl6pPr marL="2717337" indent="0" algn="ctr">
              <a:buNone/>
              <a:defRPr>
                <a:solidFill>
                  <a:schemeClr val="tx1">
                    <a:tint val="75000"/>
                  </a:schemeClr>
                </a:solidFill>
              </a:defRPr>
            </a:lvl6pPr>
            <a:lvl7pPr marL="3260806" indent="0" algn="ctr">
              <a:buNone/>
              <a:defRPr>
                <a:solidFill>
                  <a:schemeClr val="tx1">
                    <a:tint val="75000"/>
                  </a:schemeClr>
                </a:solidFill>
              </a:defRPr>
            </a:lvl7pPr>
            <a:lvl8pPr marL="3804275" indent="0" algn="ctr">
              <a:buNone/>
              <a:defRPr>
                <a:solidFill>
                  <a:schemeClr val="tx1">
                    <a:tint val="75000"/>
                  </a:schemeClr>
                </a:solidFill>
              </a:defRPr>
            </a:lvl8pPr>
            <a:lvl9pPr marL="434773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75311057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3_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20" y="6081750"/>
            <a:ext cx="916953" cy="454025"/>
          </a:xfrm>
          <a:prstGeom prst="rect">
            <a:avLst/>
          </a:prstGeom>
        </p:spPr>
      </p:pic>
      <p:sp>
        <p:nvSpPr>
          <p:cNvPr id="6" name="Subtitle 2"/>
          <p:cNvSpPr>
            <a:spLocks noGrp="1"/>
          </p:cNvSpPr>
          <p:nvPr>
            <p:ph type="subTitle" idx="1" hasCustomPrompt="1"/>
          </p:nvPr>
        </p:nvSpPr>
        <p:spPr bwMode="gray">
          <a:xfrm>
            <a:off x="414002" y="1499909"/>
            <a:ext cx="6840000" cy="492443"/>
          </a:xfrm>
        </p:spPr>
        <p:txBody>
          <a:bodyPr anchor="t" anchorCtr="0">
            <a:noAutofit/>
          </a:bodyPr>
          <a:lstStyle>
            <a:lvl1pPr marL="0" marR="0" indent="0" algn="l" defTabSz="1086936" rtl="0" eaLnBrk="1" fontAlgn="auto" latinLnBrk="0" hangingPunct="1">
              <a:lnSpc>
                <a:spcPct val="100000"/>
              </a:lnSpc>
              <a:spcBef>
                <a:spcPts val="0"/>
              </a:spcBef>
              <a:spcAft>
                <a:spcPts val="0"/>
              </a:spcAft>
              <a:buClr>
                <a:schemeClr val="accent1"/>
              </a:buClr>
              <a:buSzPct val="80000"/>
              <a:buFontTx/>
              <a:buNone/>
              <a:tabLst/>
              <a:defRPr sz="1900" b="0">
                <a:solidFill>
                  <a:sysClr val="windowText" lastClr="000000"/>
                </a:solidFill>
              </a:defRPr>
            </a:lvl1pPr>
            <a:lvl2pPr marL="543469" indent="0" algn="ctr">
              <a:buNone/>
              <a:defRPr>
                <a:solidFill>
                  <a:schemeClr val="tx1">
                    <a:tint val="75000"/>
                  </a:schemeClr>
                </a:solidFill>
              </a:defRPr>
            </a:lvl2pPr>
            <a:lvl3pPr marL="1086936" indent="0" algn="ctr">
              <a:buNone/>
              <a:defRPr>
                <a:solidFill>
                  <a:schemeClr val="tx1">
                    <a:tint val="75000"/>
                  </a:schemeClr>
                </a:solidFill>
              </a:defRPr>
            </a:lvl3pPr>
            <a:lvl4pPr marL="1630402" indent="0" algn="ctr">
              <a:buNone/>
              <a:defRPr>
                <a:solidFill>
                  <a:schemeClr val="tx1">
                    <a:tint val="75000"/>
                  </a:schemeClr>
                </a:solidFill>
              </a:defRPr>
            </a:lvl4pPr>
            <a:lvl5pPr marL="2173872" indent="0" algn="ctr">
              <a:buNone/>
              <a:defRPr>
                <a:solidFill>
                  <a:schemeClr val="tx1">
                    <a:tint val="75000"/>
                  </a:schemeClr>
                </a:solidFill>
              </a:defRPr>
            </a:lvl5pPr>
            <a:lvl6pPr marL="2717337" indent="0" algn="ctr">
              <a:buNone/>
              <a:defRPr>
                <a:solidFill>
                  <a:schemeClr val="tx1">
                    <a:tint val="75000"/>
                  </a:schemeClr>
                </a:solidFill>
              </a:defRPr>
            </a:lvl6pPr>
            <a:lvl7pPr marL="3260806" indent="0" algn="ctr">
              <a:buNone/>
              <a:defRPr>
                <a:solidFill>
                  <a:schemeClr val="tx1">
                    <a:tint val="75000"/>
                  </a:schemeClr>
                </a:solidFill>
              </a:defRPr>
            </a:lvl7pPr>
            <a:lvl8pPr marL="3804275" indent="0" algn="ctr">
              <a:buNone/>
              <a:defRPr>
                <a:solidFill>
                  <a:schemeClr val="tx1">
                    <a:tint val="75000"/>
                  </a:schemeClr>
                </a:solidFill>
              </a:defRPr>
            </a:lvl8pPr>
            <a:lvl9pPr marL="4347739"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2" y="324000"/>
            <a:ext cx="8280000" cy="92333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spTree>
    <p:extLst>
      <p:ext uri="{BB962C8B-B14F-4D97-AF65-F5344CB8AC3E}">
        <p14:creationId xmlns:p14="http://schemas.microsoft.com/office/powerpoint/2010/main" val="148848523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6_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5" y="38"/>
            <a:ext cx="8495999" cy="2295525"/>
          </a:xfrm>
          <a:prstGeom prst="rect">
            <a:avLst/>
          </a:prstGeom>
          <a:solidFill>
            <a:schemeClr val="accent1"/>
          </a:solidFill>
          <a:ln w="9525"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5" y="3506448"/>
            <a:ext cx="8496299"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3109795269"/>
      </p:ext>
    </p:extLst>
  </p:cSld>
  <p:clrMapOvr>
    <a:overrideClrMapping bg1="lt1" tx1="dk1" bg2="lt2" tx2="dk2" accent1="accent1" accent2="accent2" accent3="accent3" accent4="accent4" accent5="accent5" accent6="accent6" hlink="hlink" folHlink="folHlink"/>
  </p:clrMapOvr>
  <p:transition/>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6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6" y="162000"/>
            <a:ext cx="8495999" cy="2134800"/>
          </a:xfrm>
          <a:solidFill>
            <a:schemeClr val="bg1">
              <a:lumMod val="95000"/>
            </a:schemeClr>
          </a:solidFill>
        </p:spPr>
        <p:txBody>
          <a:bodyPr tIns="5991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6" y="0"/>
            <a:ext cx="8495999" cy="162000"/>
          </a:xfrm>
          <a:prstGeom prst="rect">
            <a:avLst/>
          </a:prstGeom>
          <a:solidFill>
            <a:schemeClr val="accent1"/>
          </a:solidFill>
          <a:ln w="9525"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5" y="3506448"/>
            <a:ext cx="8496299" cy="620713"/>
          </a:xfrm>
        </p:spPr>
        <p:txBody>
          <a:bodyPr/>
          <a:lstStyle>
            <a:lvl1pPr>
              <a:spcBef>
                <a:spcPts val="1429"/>
              </a:spcBef>
              <a:defRPr sz="19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999" y="6081750"/>
            <a:ext cx="916953" cy="454025"/>
          </a:xfrm>
          <a:prstGeom prst="rect">
            <a:avLst/>
          </a:prstGeom>
        </p:spPr>
      </p:pic>
    </p:spTree>
    <p:extLst>
      <p:ext uri="{BB962C8B-B14F-4D97-AF65-F5344CB8AC3E}">
        <p14:creationId xmlns:p14="http://schemas.microsoft.com/office/powerpoint/2010/main" val="2996420875"/>
      </p:ext>
    </p:extLst>
  </p:cSld>
  <p:clrMapOvr>
    <a:overrideClrMapping bg1="lt1" tx1="dk1" bg2="lt2" tx2="dk2" accent1="accent1" accent2="accent2" accent3="accent3" accent4="accent4" accent5="accent5" accent6="accent6" hlink="hlink" folHlink="folHlink"/>
  </p:clrMapOvr>
  <p:transition/>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6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6" y="2444404"/>
            <a:ext cx="8495999" cy="738664"/>
          </a:xfrm>
        </p:spPr>
        <p:txBody>
          <a:bodyPr anchor="t" anchorCtr="0">
            <a:noAutofit/>
          </a:bodyPr>
          <a:lstStyle>
            <a:lvl1pPr>
              <a:defRPr sz="57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6" y="0"/>
            <a:ext cx="8495999" cy="162000"/>
          </a:xfrm>
          <a:prstGeom prst="rect">
            <a:avLst/>
          </a:prstGeom>
          <a:solidFill>
            <a:schemeClr val="accent1"/>
          </a:solidFill>
          <a:ln w="9525" algn="ctr">
            <a:noFill/>
            <a:miter lim="800000"/>
            <a:headEnd/>
            <a:tailEnd/>
          </a:ln>
        </p:spPr>
        <p:txBody>
          <a:bodyPr lIns="106978" tIns="85584" rIns="106978" bIns="85584" rtlCol="0" anchor="ctr"/>
          <a:lstStyle/>
          <a:p>
            <a:pPr algn="ctr" defTabSz="108693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5" y="4604386"/>
            <a:ext cx="8496299" cy="1477328"/>
          </a:xfrm>
        </p:spPr>
        <p:txBody>
          <a:bodyPr anchor="b" anchorCtr="0">
            <a:noAutofit/>
          </a:bodyPr>
          <a:lstStyle>
            <a:lvl1pPr>
              <a:spcBef>
                <a:spcPts val="0"/>
              </a:spcBef>
              <a:defRPr sz="19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6" y="478677"/>
            <a:ext cx="1832305" cy="907257"/>
          </a:xfrm>
          <a:prstGeom prst="rect">
            <a:avLst/>
          </a:prstGeom>
        </p:spPr>
      </p:pic>
    </p:spTree>
    <p:extLst>
      <p:ext uri="{BB962C8B-B14F-4D97-AF65-F5344CB8AC3E}">
        <p14:creationId xmlns:p14="http://schemas.microsoft.com/office/powerpoint/2010/main" val="1130537410"/>
      </p:ext>
    </p:extLst>
  </p:cSld>
  <p:clrMapOvr>
    <a:overrideClrMapping bg1="lt1" tx1="dk1" bg2="lt2" tx2="dk2" accent1="accent1" accent2="accent2" accent3="accent3" accent4="accent4" accent5="accent5" accent6="accent6" hlink="hlink" folHlink="folHlink"/>
  </p:clrMapOv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ext with picture lef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24000"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5742000" y="1692000"/>
            <a:ext cx="3078000"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751848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6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1" y="1692046"/>
            <a:ext cx="8494713" cy="3831818"/>
          </a:xfrm>
        </p:spPr>
        <p:txBody>
          <a:bodyPr>
            <a:noAutofit/>
          </a:bodyPr>
          <a:lstStyle>
            <a:lvl1pPr marL="0" marR="0" indent="0" algn="l" defTabSz="1086936" rtl="0" eaLnBrk="1" fontAlgn="auto" latinLnBrk="0" hangingPunct="1">
              <a:lnSpc>
                <a:spcPct val="100000"/>
              </a:lnSpc>
              <a:spcBef>
                <a:spcPts val="1429"/>
              </a:spcBef>
              <a:spcAft>
                <a:spcPts val="0"/>
              </a:spcAft>
              <a:buClr>
                <a:schemeClr val="accent1"/>
              </a:buClr>
              <a:buSzPct val="80000"/>
              <a:buFontTx/>
              <a:buNone/>
              <a:tabLst/>
              <a:defRPr b="0"/>
            </a:lvl1pPr>
            <a:lvl2pPr marL="213960" marR="0" indent="-213960" algn="l" defTabSz="1086936" rtl="0" eaLnBrk="1" fontAlgn="auto" latinLnBrk="0" hangingPunct="1">
              <a:lnSpc>
                <a:spcPct val="100000"/>
              </a:lnSpc>
              <a:spcBef>
                <a:spcPts val="714"/>
              </a:spcBef>
              <a:spcAft>
                <a:spcPts val="0"/>
              </a:spcAft>
              <a:buClr>
                <a:schemeClr val="accent1"/>
              </a:buClr>
              <a:buSzPct val="100000"/>
              <a:buFont typeface="Wingdings" pitchFamily="2" charset="2"/>
              <a:buChar char=""/>
              <a:tabLst/>
              <a:defRPr/>
            </a:lvl2pPr>
            <a:lvl3pPr marL="427927" marR="0" indent="-215120" algn="l" defTabSz="1086936" rtl="0" eaLnBrk="1" fontAlgn="auto" latinLnBrk="0" hangingPunct="1">
              <a:lnSpc>
                <a:spcPct val="100000"/>
              </a:lnSpc>
              <a:spcBef>
                <a:spcPts val="714"/>
              </a:spcBef>
              <a:spcAft>
                <a:spcPts val="0"/>
              </a:spcAft>
              <a:buClr>
                <a:schemeClr val="accent2"/>
              </a:buClr>
              <a:buSzPct val="100000"/>
              <a:buFont typeface="Arial" pitchFamily="34" charset="0"/>
              <a:buChar char="–"/>
              <a:tabLst/>
              <a:defRPr/>
            </a:lvl3pPr>
            <a:lvl4pPr marL="634047" marR="0" indent="-211349" algn="l" defTabSz="1086936" rtl="0" eaLnBrk="1" fontAlgn="auto" latinLnBrk="0" hangingPunct="1">
              <a:lnSpc>
                <a:spcPct val="100000"/>
              </a:lnSpc>
              <a:spcBef>
                <a:spcPts val="714"/>
              </a:spcBef>
              <a:spcAft>
                <a:spcPts val="0"/>
              </a:spcAft>
              <a:buClr>
                <a:schemeClr val="accent2"/>
              </a:buClr>
              <a:buSzPct val="100000"/>
              <a:buFont typeface="Arial" pitchFamily="34" charset="0"/>
              <a:buChar char="–"/>
              <a:tabLst/>
              <a:defRPr sz="1900"/>
            </a:lvl4pPr>
            <a:lvl5pPr marL="641891">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267510579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3833686008"/>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90"/>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0460775"/>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2" y="1692036"/>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36"/>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51632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6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6" y="324004"/>
            <a:ext cx="8495999"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4" y="1692036"/>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7" y="1692036"/>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7" y="1692036"/>
            <a:ext cx="2721601"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8367523"/>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7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2"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2" y="3573527"/>
            <a:ext cx="4165200" cy="2508222"/>
          </a:xfrm>
          <a:solidFill>
            <a:schemeClr val="bg1">
              <a:lumMod val="95000"/>
            </a:schemeClr>
          </a:solidFill>
        </p:spPr>
        <p:txBody>
          <a:bodyPr tIns="5991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527"/>
            <a:ext cx="4165200" cy="2508222"/>
          </a:xfrm>
          <a:solidFill>
            <a:schemeClr val="bg1">
              <a:lumMod val="95000"/>
            </a:schemeClr>
          </a:solidFill>
        </p:spPr>
        <p:txBody>
          <a:bodyPr tIns="5991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3459033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5" y="1690724"/>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208734933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6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3"/>
            <a:ext cx="8494713" cy="2816156"/>
          </a:xfrm>
        </p:spPr>
        <p:txBody>
          <a:bodyPr>
            <a:noAutofit/>
          </a:bodyPr>
          <a:lstStyle>
            <a:lvl1pPr>
              <a:spcBef>
                <a:spcPts val="2142"/>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747287064"/>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90331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6_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2" y="1692012"/>
            <a:ext cx="4165200" cy="6392578"/>
          </a:xfrm>
          <a:prstGeom prst="rect">
            <a:avLst/>
          </a:prstGeom>
          <a:noFill/>
        </p:spPr>
        <p:txBody>
          <a:bodyPr wrap="square" lIns="0" tIns="0" rIns="0" bIns="0" rtlCol="0">
            <a:spAutoFit/>
          </a:bodyPr>
          <a:lstStyle/>
          <a:p>
            <a:pPr defTabSz="1086936">
              <a:spcBef>
                <a:spcPts val="714"/>
              </a:spcBef>
            </a:pPr>
            <a:r>
              <a:rPr lang="en-GB" sz="11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Some software products marketed by SAP AG and its distributors contain proprietary software components of other software vendors.</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Microsoft, Windows, Excel, Outlook, and PowerPoint are registered trademarks of Microsoft Corporation. </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Linux is the registered trademark of Linus Torvalds in the U.S. and other countries.</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Oracle and Java are registered trademarks of Oracle.</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UNIX, X/Open, OSF/1, and Motif are registered trademarks of the Open Group.</a:t>
            </a:r>
            <a:endParaRPr lang="de-DE" sz="1100" noProof="1" smtClean="0">
              <a:solidFill>
                <a:srgbClr val="000000"/>
              </a:solidFill>
              <a:ea typeface="MS PGothic" pitchFamily="34" charset="-128"/>
            </a:endParaRPr>
          </a:p>
          <a:p>
            <a:pPr defTabSz="1086936">
              <a:spcBef>
                <a:spcPts val="714"/>
              </a:spcBef>
            </a:pPr>
            <a:r>
              <a:rPr lang="en-US" sz="1100" noProof="1" smtClean="0">
                <a:solidFill>
                  <a:srgbClr val="000000"/>
                </a:solidFill>
                <a:ea typeface="MS PGothic" pitchFamily="34" charset="-128"/>
              </a:rPr>
              <a:t>Citrix, ICA, Program Neighborhood, MetaFrame, WinFrame, VideoFrame, and MultiWin are trademarks or registered trademarks of Citrix Systems, Inc.</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HTML, XML, XHTML and W3C are trademarks or registered trademarks of W3C</a:t>
            </a:r>
            <a:r>
              <a:rPr lang="en-GB" sz="1100" baseline="30000" noProof="1" smtClean="0">
                <a:solidFill>
                  <a:srgbClr val="000000"/>
                </a:solidFill>
                <a:ea typeface="MS PGothic" pitchFamily="34" charset="-128"/>
              </a:rPr>
              <a:t>®</a:t>
            </a:r>
            <a:r>
              <a:rPr lang="en-GB" sz="1100" noProof="1" smtClean="0">
                <a:solidFill>
                  <a:srgbClr val="000000"/>
                </a:solidFill>
                <a:ea typeface="MS PGothic" pitchFamily="34" charset="-128"/>
              </a:rPr>
              <a:t>, World Wide Web Consortium, Massachusetts Institute of Technology. </a:t>
            </a:r>
            <a:endParaRPr lang="de-DE" sz="1100" noProof="1">
              <a:solidFill>
                <a:srgbClr val="000000"/>
              </a:solidFill>
              <a:ea typeface="MS PGothic" pitchFamily="34" charset="-128"/>
            </a:endParaRPr>
          </a:p>
        </p:txBody>
      </p:sp>
      <p:sp>
        <p:nvSpPr>
          <p:cNvPr id="11" name="TextBox 10"/>
          <p:cNvSpPr txBox="1"/>
          <p:nvPr userDrawn="1"/>
        </p:nvSpPr>
        <p:spPr bwMode="gray">
          <a:xfrm>
            <a:off x="324002" y="324004"/>
            <a:ext cx="5311198" cy="756000"/>
          </a:xfrm>
          <a:prstGeom prst="rect">
            <a:avLst/>
          </a:prstGeom>
        </p:spPr>
        <p:txBody>
          <a:bodyPr vert="horz" lIns="0" tIns="0" rIns="0" bIns="0" rtlCol="0" anchor="ctr" anchorCtr="0">
            <a:noAutofit/>
          </a:bodyPr>
          <a:lstStyle/>
          <a:p>
            <a:pPr defTabSz="1086936">
              <a:spcBef>
                <a:spcPct val="0"/>
              </a:spcBef>
            </a:pPr>
            <a:r>
              <a:rPr lang="en-GB" sz="2900" b="1" dirty="0" smtClean="0">
                <a:solidFill>
                  <a:srgbClr val="666666"/>
                </a:solidFill>
              </a:rPr>
              <a:t>© </a:t>
            </a:r>
            <a:r>
              <a:rPr lang="de-DE" sz="2900" b="1" dirty="0" smtClean="0">
                <a:solidFill>
                  <a:srgbClr val="666666"/>
                </a:solidFill>
              </a:rPr>
              <a:t>2012 SAP AG. All rights reserved.</a:t>
            </a:r>
          </a:p>
        </p:txBody>
      </p:sp>
      <p:sp>
        <p:nvSpPr>
          <p:cNvPr id="6" name="TextBox 5"/>
          <p:cNvSpPr txBox="1"/>
          <p:nvPr userDrawn="1"/>
        </p:nvSpPr>
        <p:spPr bwMode="gray">
          <a:xfrm>
            <a:off x="4654800" y="1692038"/>
            <a:ext cx="4165200" cy="4420699"/>
          </a:xfrm>
          <a:prstGeom prst="rect">
            <a:avLst/>
          </a:prstGeom>
          <a:noFill/>
        </p:spPr>
        <p:txBody>
          <a:bodyPr wrap="square" lIns="0" tIns="0" rIns="0" bIns="0" rtlCol="0">
            <a:spAutoFit/>
          </a:bodyPr>
          <a:lstStyle/>
          <a:p>
            <a:pPr defTabSz="1086936">
              <a:spcBef>
                <a:spcPts val="714"/>
              </a:spcBef>
            </a:pPr>
            <a:r>
              <a:rPr lang="en-US" sz="1100" noProof="1" smtClean="0">
                <a:solidFill>
                  <a:srgbClr val="000000"/>
                </a:solidFill>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endParaRPr lang="de-DE" sz="1100" noProof="1" smtClean="0">
              <a:solidFill>
                <a:srgbClr val="000000"/>
              </a:solidFill>
              <a:ea typeface="MS PGothic" pitchFamily="34" charset="-128"/>
            </a:endParaRPr>
          </a:p>
          <a:p>
            <a:pPr defTabSz="1086936" fontAlgn="t">
              <a:spcBef>
                <a:spcPts val="714"/>
              </a:spcBef>
            </a:pPr>
            <a:r>
              <a:rPr lang="en-US" sz="11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1100" noProof="1" smtClean="0">
                <a:solidFill>
                  <a:srgbClr val="000000"/>
                </a:solidFill>
                <a:ea typeface="MS PGothic" pitchFamily="34" charset="-128"/>
              </a:rPr>
            </a:br>
            <a:r>
              <a:rPr lang="en-US" sz="1100" noProof="1" smtClean="0">
                <a:solidFill>
                  <a:srgbClr val="000000"/>
                </a:solidFill>
                <a:ea typeface="MS PGothic" pitchFamily="34" charset="-128"/>
              </a:rPr>
              <a:t>SAP company.</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lang="de-DE" sz="1100" noProof="1" smtClean="0">
              <a:solidFill>
                <a:srgbClr val="000000"/>
              </a:solidFill>
              <a:ea typeface="MS PGothic" pitchFamily="34" charset="-128"/>
            </a:endParaRPr>
          </a:p>
          <a:p>
            <a:pPr defTabSz="1086936">
              <a:spcBef>
                <a:spcPts val="714"/>
              </a:spcBef>
            </a:pPr>
            <a:r>
              <a:rPr lang="en-GB" sz="11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lang="de-DE" sz="1100" noProof="1" smtClean="0">
              <a:solidFill>
                <a:srgbClr val="000000"/>
              </a:solidFill>
              <a:ea typeface="MS PGothic" pitchFamily="34" charset="-128"/>
            </a:endParaRPr>
          </a:p>
          <a:p>
            <a:pPr defTabSz="1086936">
              <a:spcBef>
                <a:spcPts val="714"/>
              </a:spcBef>
            </a:pPr>
            <a:r>
              <a:rPr lang="en-US" sz="11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1899266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Tree>
    <p:extLst>
      <p:ext uri="{BB962C8B-B14F-4D97-AF65-F5344CB8AC3E}">
        <p14:creationId xmlns:p14="http://schemas.microsoft.com/office/powerpoint/2010/main" val="41105031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6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2" y="324004"/>
            <a:ext cx="7359500" cy="756000"/>
          </a:xfrm>
          <a:prstGeom prst="rect">
            <a:avLst/>
          </a:prstGeom>
        </p:spPr>
        <p:txBody>
          <a:bodyPr vert="horz" lIns="0" tIns="0" rIns="0" bIns="0" rtlCol="0" anchor="ctr" anchorCtr="0">
            <a:noAutofit/>
          </a:bodyPr>
          <a:lstStyle/>
          <a:p>
            <a:pPr defTabSz="1086936">
              <a:spcBef>
                <a:spcPct val="0"/>
              </a:spcBef>
              <a:defRPr/>
            </a:pPr>
            <a:r>
              <a:rPr lang="en-GB" sz="2900" b="1" dirty="0" smtClean="0">
                <a:solidFill>
                  <a:srgbClr val="666666"/>
                </a:solidFill>
              </a:rPr>
              <a:t>© </a:t>
            </a:r>
            <a:r>
              <a:rPr lang="de-DE" sz="2900" b="1" dirty="0" smtClean="0">
                <a:solidFill>
                  <a:srgbClr val="666666"/>
                </a:solidFill>
              </a:rPr>
              <a:t>2012 SAP AG. Alle Rechte vorbehalten.</a:t>
            </a:r>
          </a:p>
        </p:txBody>
      </p:sp>
      <p:sp>
        <p:nvSpPr>
          <p:cNvPr id="5" name="TextBox 4"/>
          <p:cNvSpPr txBox="1"/>
          <p:nvPr userDrawn="1"/>
        </p:nvSpPr>
        <p:spPr bwMode="gray">
          <a:xfrm>
            <a:off x="324002" y="1692012"/>
            <a:ext cx="4165200" cy="5964355"/>
          </a:xfrm>
          <a:prstGeom prst="rect">
            <a:avLst/>
          </a:prstGeom>
          <a:noFill/>
        </p:spPr>
        <p:txBody>
          <a:bodyPr wrap="square" lIns="0" tIns="0" rIns="0" bIns="0" rtlCol="0">
            <a:spAutoFit/>
          </a:bodyPr>
          <a:lstStyle/>
          <a:p>
            <a:pPr defTabSz="1086936">
              <a:spcBef>
                <a:spcPts val="714"/>
              </a:spcBef>
            </a:pPr>
            <a:r>
              <a:rPr lang="de-DE" sz="11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1086936">
              <a:spcBef>
                <a:spcPts val="714"/>
              </a:spcBef>
            </a:pPr>
            <a:r>
              <a:rPr lang="de-DE" sz="1100" noProof="1" smtClean="0">
                <a:solidFill>
                  <a:srgbClr val="000000"/>
                </a:solidFill>
                <a:ea typeface="MS PGothic" pitchFamily="34" charset="-128"/>
              </a:rPr>
              <a:t>Die von SAP AG oder deren Vertriebsfirmen angebotenen Softwareprodukte können Softwarekomponenten auch anderer Softwarehersteller enthalten.</a:t>
            </a:r>
          </a:p>
          <a:p>
            <a:pPr defTabSz="1086936">
              <a:spcBef>
                <a:spcPts val="714"/>
              </a:spcBef>
            </a:pPr>
            <a:r>
              <a:rPr lang="en-US" sz="1100" noProof="1" smtClean="0">
                <a:solidFill>
                  <a:srgbClr val="000000"/>
                </a:solidFill>
                <a:ea typeface="MS PGothic" pitchFamily="34" charset="-128"/>
              </a:rPr>
              <a:t>Microsoft, Windows, Excel, Outlook, und PowerPoint sind eingetragene Marken der Microsoft Corporation. </a:t>
            </a:r>
            <a:endParaRPr lang="de-DE" sz="1100" noProof="1" smtClean="0">
              <a:solidFill>
                <a:srgbClr val="000000"/>
              </a:solidFill>
              <a:ea typeface="MS PGothic" pitchFamily="34" charset="-128"/>
            </a:endParaRPr>
          </a:p>
          <a:p>
            <a:pPr defTabSz="1086936">
              <a:spcBef>
                <a:spcPts val="714"/>
              </a:spcBef>
            </a:pPr>
            <a:r>
              <a:rPr lang="en-US" sz="11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1100" noProof="1" smtClean="0">
              <a:solidFill>
                <a:srgbClr val="000000"/>
              </a:solidFill>
              <a:ea typeface="MS PGothic" pitchFamily="34" charset="-128"/>
            </a:endParaRPr>
          </a:p>
          <a:p>
            <a:pPr defTabSz="1086936">
              <a:spcBef>
                <a:spcPts val="714"/>
              </a:spcBef>
            </a:pPr>
            <a:r>
              <a:rPr lang="de-DE" sz="1100" noProof="1" smtClean="0">
                <a:solidFill>
                  <a:srgbClr val="000000"/>
                </a:solidFill>
                <a:ea typeface="MS PGothic" pitchFamily="34" charset="-128"/>
              </a:rPr>
              <a:t>Linux ist eine eingetragene Marke von Linus Torvalds in den USA und anderen Ländern.</a:t>
            </a:r>
          </a:p>
          <a:p>
            <a:pPr defTabSz="1086936">
              <a:spcBef>
                <a:spcPts val="714"/>
              </a:spcBef>
            </a:pPr>
            <a:r>
              <a:rPr lang="de-DE" sz="11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defTabSz="1086936">
              <a:spcBef>
                <a:spcPts val="714"/>
              </a:spcBef>
            </a:pPr>
            <a:r>
              <a:rPr lang="de-DE" sz="1100" noProof="1" smtClean="0">
                <a:solidFill>
                  <a:srgbClr val="000000"/>
                </a:solidFill>
                <a:ea typeface="MS PGothic" pitchFamily="34" charset="-128"/>
              </a:rPr>
              <a:t>Oracle und Java sind eingetragene Marken von Oracle.</a:t>
            </a:r>
          </a:p>
          <a:p>
            <a:pPr defTabSz="1086936">
              <a:spcBef>
                <a:spcPts val="714"/>
              </a:spcBef>
            </a:pPr>
            <a:r>
              <a:rPr lang="de-DE" sz="1100" noProof="1" smtClean="0">
                <a:solidFill>
                  <a:srgbClr val="000000"/>
                </a:solidFill>
                <a:ea typeface="MS PGothic" pitchFamily="34" charset="-128"/>
              </a:rPr>
              <a:t>UNIX, X/Open, OSF/1 und Motif sind eingetragene Marken der Open Group.</a:t>
            </a:r>
          </a:p>
          <a:p>
            <a:pPr defTabSz="1086936">
              <a:spcBef>
                <a:spcPts val="714"/>
              </a:spcBef>
            </a:pPr>
            <a:r>
              <a:rPr lang="de-DE" sz="1100" noProof="1" smtClean="0">
                <a:solidFill>
                  <a:srgbClr val="000000"/>
                </a:solidFill>
                <a:ea typeface="MS PGothic" pitchFamily="34" charset="-128"/>
              </a:rPr>
              <a:t>Citrix, ICA, Program Neighborhood, MetaFrame, WinFrame, VideoFrame und MultiWin sind Marken oder eingetragene Marken von Citrix Systems, Inc.</a:t>
            </a:r>
            <a:endParaRPr lang="de-DE" sz="1100" noProof="1">
              <a:solidFill>
                <a:srgbClr val="000000"/>
              </a:solidFill>
              <a:ea typeface="MS PGothic" pitchFamily="34" charset="-128"/>
            </a:endParaRPr>
          </a:p>
        </p:txBody>
      </p:sp>
      <p:sp>
        <p:nvSpPr>
          <p:cNvPr id="8" name="TextBox 7"/>
          <p:cNvSpPr txBox="1"/>
          <p:nvPr userDrawn="1"/>
        </p:nvSpPr>
        <p:spPr bwMode="gray">
          <a:xfrm>
            <a:off x="4654800" y="1692053"/>
            <a:ext cx="4165200" cy="5356637"/>
          </a:xfrm>
          <a:prstGeom prst="rect">
            <a:avLst/>
          </a:prstGeom>
          <a:noFill/>
        </p:spPr>
        <p:txBody>
          <a:bodyPr wrap="square" lIns="0" tIns="0" rIns="0" bIns="0" rtlCol="0">
            <a:spAutoFit/>
          </a:bodyPr>
          <a:lstStyle/>
          <a:p>
            <a:pPr defTabSz="1086936">
              <a:spcBef>
                <a:spcPts val="714"/>
              </a:spcBef>
            </a:pPr>
            <a:r>
              <a:rPr lang="de-DE" sz="1100" noProof="1" smtClean="0">
                <a:solidFill>
                  <a:srgbClr val="000000"/>
                </a:solidFill>
                <a:ea typeface="MS PGothic" pitchFamily="34" charset="-128"/>
              </a:rPr>
              <a:t>HTML, XML, XHTML und W3C sind Marken oder eingetragene Marken des W3C</a:t>
            </a:r>
            <a:r>
              <a:rPr lang="de-DE" sz="1100" baseline="30000" noProof="1" smtClean="0">
                <a:solidFill>
                  <a:srgbClr val="000000"/>
                </a:solidFill>
                <a:ea typeface="MS PGothic" pitchFamily="34" charset="-128"/>
              </a:rPr>
              <a:t>®</a:t>
            </a:r>
            <a:r>
              <a:rPr lang="de-DE" sz="1100" noProof="1" smtClean="0">
                <a:solidFill>
                  <a:srgbClr val="000000"/>
                </a:solidFill>
                <a:ea typeface="MS PGothic" pitchFamily="34" charset="-128"/>
              </a:rPr>
              <a:t>, World Wide Web Consortium, Massachusetts Institute of Technology. </a:t>
            </a:r>
          </a:p>
          <a:p>
            <a:pPr defTabSz="1086936">
              <a:spcBef>
                <a:spcPts val="714"/>
              </a:spcBef>
            </a:pPr>
            <a:r>
              <a:rPr lang="de-DE" sz="11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defTabSz="1086936" fontAlgn="t">
              <a:spcBef>
                <a:spcPts val="714"/>
              </a:spcBef>
            </a:pPr>
            <a:r>
              <a:rPr lang="de-DE" sz="11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defTabSz="1086936">
              <a:spcBef>
                <a:spcPts val="714"/>
              </a:spcBef>
            </a:pPr>
            <a:r>
              <a:rPr lang="de-DE" sz="11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1086936">
              <a:spcBef>
                <a:spcPts val="714"/>
              </a:spcBef>
            </a:pPr>
            <a:r>
              <a:rPr lang="de-DE" sz="11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1086936">
              <a:spcBef>
                <a:spcPts val="714"/>
              </a:spcBef>
            </a:pPr>
            <a:r>
              <a:rPr lang="de-DE" sz="11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endParaRPr lang="de-DE" sz="1100" noProof="1">
              <a:solidFill>
                <a:srgbClr val="000000"/>
              </a:solidFill>
              <a:ea typeface="MS PGothic" pitchFamily="34" charset="-128"/>
            </a:endParaRPr>
          </a:p>
        </p:txBody>
      </p:sp>
    </p:spTree>
    <p:extLst>
      <p:ext uri="{BB962C8B-B14F-4D97-AF65-F5344CB8AC3E}">
        <p14:creationId xmlns:p14="http://schemas.microsoft.com/office/powerpoint/2010/main" val="2506730140"/>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37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751253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extLst>
      <p:ext uri="{BB962C8B-B14F-4D97-AF65-F5344CB8AC3E}">
        <p14:creationId xmlns:p14="http://schemas.microsoft.com/office/powerpoint/2010/main" val="91774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9027298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77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sz="3600">
                <a:solidFill>
                  <a:schemeClr val="accent1"/>
                </a:solidFill>
              </a:defRPr>
            </a:lvl1pPr>
          </a:lstStyle>
          <a:p>
            <a:r>
              <a:rPr lang="en-US" noProof="0" smtClean="0"/>
              <a:t>Insert page title</a:t>
            </a:r>
            <a:endParaRPr lang="en-US" dirty="0"/>
          </a:p>
        </p:txBody>
      </p:sp>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968969500"/>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0" y="0"/>
            <a:ext cx="3132677" cy="6858000"/>
          </a:xfrm>
          <a:prstGeom prst="rect">
            <a:avLst/>
          </a:prstGeom>
          <a:solidFill>
            <a:schemeClr val="tx1"/>
          </a:solidFill>
          <a:ln w="6350" algn="ctr">
            <a:noFill/>
            <a:miter lim="800000"/>
            <a:headEnd/>
            <a:tailEnd/>
          </a:ln>
        </p:spPr>
        <p:txBody>
          <a:bodyPr lIns="75573" tIns="60458" rIns="75573" bIns="60458" rtlCol="0" anchor="ctr"/>
          <a:lstStyle/>
          <a:p>
            <a:pPr marR="0" algn="ctr" defTabSz="767822" eaLnBrk="1" fontAlgn="base" latinLnBrk="0" hangingPunct="1">
              <a:lnSpc>
                <a:spcPct val="100000"/>
              </a:lnSpc>
              <a:spcBef>
                <a:spcPct val="50000"/>
              </a:spcBef>
              <a:spcAft>
                <a:spcPct val="0"/>
              </a:spcAft>
              <a:buClr>
                <a:srgbClr val="F0AB00"/>
              </a:buClr>
              <a:buSzPct val="80000"/>
              <a:tabLst/>
            </a:pPr>
            <a:endParaRPr kumimoji="0" lang="en-US" sz="17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bwMode="gray">
          <a:xfrm>
            <a:off x="242937" y="324000"/>
            <a:ext cx="2694645" cy="756000"/>
          </a:xfrm>
        </p:spPr>
        <p:txBody>
          <a:bodyPr anchor="t" anchorCtr="0"/>
          <a:lstStyle>
            <a:lvl1pPr>
              <a:defRPr sz="3700">
                <a:solidFill>
                  <a:schemeClr val="accent1"/>
                </a:solidFill>
              </a:defRPr>
            </a:lvl1pPr>
          </a:lstStyle>
          <a:p>
            <a:r>
              <a:rPr lang="en-US" noProof="0" smtClean="0"/>
              <a:t>Insert page title</a:t>
            </a:r>
            <a:endParaRPr lang="en-US" dirty="0"/>
          </a:p>
        </p:txBody>
      </p:sp>
      <p:sp>
        <p:nvSpPr>
          <p:cNvPr id="7" name="Text Placeholder 6"/>
          <p:cNvSpPr>
            <a:spLocks noGrp="1"/>
          </p:cNvSpPr>
          <p:nvPr>
            <p:ph type="body" sz="quarter" idx="11" hasCustomPrompt="1"/>
          </p:nvPr>
        </p:nvSpPr>
        <p:spPr bwMode="gray">
          <a:xfrm>
            <a:off x="242937" y="1890676"/>
            <a:ext cx="2694645" cy="428994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655559"/>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ext with picture: 2 columns">
    <p:spTree>
      <p:nvGrpSpPr>
        <p:cNvPr id="1" name=""/>
        <p:cNvGrpSpPr/>
        <p:nvPr/>
      </p:nvGrpSpPr>
      <p:grpSpPr>
        <a:xfrm>
          <a:off x="0" y="0"/>
          <a:ext cx="0" cy="0"/>
          <a:chOff x="0" y="0"/>
          <a:chExt cx="0" cy="0"/>
        </a:xfrm>
      </p:grpSpPr>
      <p:sp>
        <p:nvSpPr>
          <p:cNvPr id="7" name="Rectangle 6"/>
          <p:cNvSpPr/>
          <p:nvPr userDrawn="1"/>
        </p:nvSpPr>
        <p:spPr bwMode="gray">
          <a:xfrm>
            <a:off x="0" y="0"/>
            <a:ext cx="4572000" cy="6858000"/>
          </a:xfrm>
          <a:prstGeom prst="rect">
            <a:avLst/>
          </a:prstGeom>
          <a:solidFill>
            <a:schemeClr val="tx1"/>
          </a:solidFill>
        </p:spPr>
        <p:txBody>
          <a:bodyPr wrap="square" rtlCol="0" anchor="ctr" anchorCtr="1">
            <a:noAutofit/>
          </a:bodyPr>
          <a:lstStyle/>
          <a:p>
            <a:pPr algn="ctr"/>
            <a:endParaRPr lang="en-US" sz="1200" dirty="0" smtClean="0">
              <a:solidFill>
                <a:schemeClr val="bg1"/>
              </a:solidFill>
              <a:cs typeface="Arial"/>
            </a:endParaRPr>
          </a:p>
        </p:txBody>
      </p:sp>
      <p:sp>
        <p:nvSpPr>
          <p:cNvPr id="8" name="Rectangle 7"/>
          <p:cNvSpPr/>
          <p:nvPr userDrawn="1"/>
        </p:nvSpPr>
        <p:spPr bwMode="gray">
          <a:xfrm>
            <a:off x="4572000" y="0"/>
            <a:ext cx="4572000" cy="6858000"/>
          </a:xfrm>
          <a:prstGeom prst="rect">
            <a:avLst/>
          </a:prstGeom>
          <a:solidFill>
            <a:schemeClr val="bg1"/>
          </a:solidFill>
        </p:spPr>
        <p:txBody>
          <a:bodyPr wrap="square" rtlCol="0" anchor="ctr" anchorCtr="1">
            <a:noAutofit/>
          </a:bodyPr>
          <a:lstStyle/>
          <a:p>
            <a:pPr algn="ctr"/>
            <a:endParaRPr lang="en-US" sz="1200" dirty="0" smtClean="0">
              <a:solidFill>
                <a:schemeClr val="bg1"/>
              </a:solidFill>
              <a:cs typeface="Arial"/>
            </a:endParaRPr>
          </a:p>
        </p:txBody>
      </p:sp>
      <p:sp>
        <p:nvSpPr>
          <p:cNvPr id="2" name="Title 1"/>
          <p:cNvSpPr>
            <a:spLocks noGrp="1"/>
          </p:cNvSpPr>
          <p:nvPr>
            <p:ph type="title" hasCustomPrompt="1"/>
          </p:nvPr>
        </p:nvSpPr>
        <p:spPr>
          <a:xfrm>
            <a:off x="324000" y="642977"/>
            <a:ext cx="3999907" cy="756000"/>
          </a:xfrm>
        </p:spPr>
        <p:txBody>
          <a:bodyPr/>
          <a:lstStyle>
            <a:lvl1pPr>
              <a:defRPr sz="3600">
                <a:solidFill>
                  <a:schemeClr val="accent1"/>
                </a:solidFill>
              </a:defRPr>
            </a:lvl1p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2009665"/>
            <a:ext cx="4021172" cy="1720800"/>
          </a:xfrm>
        </p:spPr>
        <p:txBody>
          <a:bodyPr/>
          <a:lstStyle>
            <a:lvl1pPr>
              <a:defRPr sz="2400">
                <a:solidFill>
                  <a:schemeClr val="bg1"/>
                </a:solidFill>
              </a:defRPr>
            </a:lvl1pPr>
            <a:lvl2pPr>
              <a:defRPr sz="2400">
                <a:solidFill>
                  <a:schemeClr val="bg1"/>
                </a:solidFill>
              </a:defRPr>
            </a:lvl2pPr>
          </a:lstStyle>
          <a:p>
            <a:pPr lvl="0"/>
            <a:r>
              <a:rPr lang="en-US" noProof="0" dirty="0" smtClean="0"/>
              <a:t>First level</a:t>
            </a:r>
          </a:p>
          <a:p>
            <a:pPr lvl="1"/>
            <a:r>
              <a:rPr lang="en-US" dirty="0" smtClean="0"/>
              <a:t>Second level</a:t>
            </a:r>
          </a:p>
        </p:txBody>
      </p:sp>
      <p:sp>
        <p:nvSpPr>
          <p:cNvPr id="11" name="Picture Placeholder 4"/>
          <p:cNvSpPr>
            <a:spLocks noGrp="1"/>
          </p:cNvSpPr>
          <p:nvPr>
            <p:ph type="pic" sz="quarter" idx="16"/>
          </p:nvPr>
        </p:nvSpPr>
        <p:spPr bwMode="gray">
          <a:xfrm>
            <a:off x="4572000" y="0"/>
            <a:ext cx="4572000" cy="6858000"/>
          </a:xfrm>
          <a:solidFill>
            <a:schemeClr val="bg1"/>
          </a:solidFill>
        </p:spPr>
        <p:txBody>
          <a:bodyPr tIns="504000" anchor="t" anchorCtr="0"/>
          <a:lstStyle>
            <a:lvl1pPr algn="ctr">
              <a:defRPr b="0"/>
            </a:lvl1pPr>
          </a:lstStyle>
          <a:p>
            <a:r>
              <a:rPr lang="en-US" smtClean="0"/>
              <a:t>Click icon to add picture</a:t>
            </a:r>
            <a:endParaRPr lang="en-US" dirty="0"/>
          </a:p>
        </p:txBody>
      </p:sp>
    </p:spTree>
    <p:extLst>
      <p:ext uri="{BB962C8B-B14F-4D97-AF65-F5344CB8AC3E}">
        <p14:creationId xmlns:p14="http://schemas.microsoft.com/office/powerpoint/2010/main" val="3724768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0" y="0"/>
            <a:ext cx="6011323" cy="6858000"/>
          </a:xfrm>
          <a:prstGeom prst="rect">
            <a:avLst/>
          </a:prstGeom>
          <a:solidFill>
            <a:schemeClr val="tx1"/>
          </a:solidFill>
          <a:ln w="6350" algn="ctr">
            <a:noFill/>
            <a:miter lim="800000"/>
            <a:headEnd/>
            <a:tailEnd/>
          </a:ln>
        </p:spPr>
        <p:txBody>
          <a:bodyPr lIns="75573" tIns="60458" rIns="75573" bIns="60458" rtlCol="0" anchor="ctr"/>
          <a:lstStyle/>
          <a:p>
            <a:pPr marR="0" algn="ctr" defTabSz="767822" eaLnBrk="1" fontAlgn="base" latinLnBrk="0" hangingPunct="1">
              <a:lnSpc>
                <a:spcPct val="100000"/>
              </a:lnSpc>
              <a:spcBef>
                <a:spcPct val="50000"/>
              </a:spcBef>
              <a:spcAft>
                <a:spcPct val="0"/>
              </a:spcAft>
              <a:buClr>
                <a:srgbClr val="F0AB00"/>
              </a:buClr>
              <a:buSzPct val="80000"/>
              <a:tabLst/>
            </a:pPr>
            <a:endParaRPr kumimoji="0" lang="en-US" sz="17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7" name="Text Placeholder 6"/>
          <p:cNvSpPr>
            <a:spLocks noGrp="1"/>
          </p:cNvSpPr>
          <p:nvPr>
            <p:ph type="body" sz="quarter" idx="11" hasCustomPrompt="1"/>
          </p:nvPr>
        </p:nvSpPr>
        <p:spPr bwMode="gray">
          <a:xfrm>
            <a:off x="324000" y="2007556"/>
            <a:ext cx="5464908" cy="4118064"/>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
        <p:nvSpPr>
          <p:cNvPr id="6" name="Title 1"/>
          <p:cNvSpPr>
            <a:spLocks noGrp="1"/>
          </p:cNvSpPr>
          <p:nvPr>
            <p:ph type="title" hasCustomPrompt="1"/>
          </p:nvPr>
        </p:nvSpPr>
        <p:spPr>
          <a:xfrm>
            <a:off x="324000" y="642977"/>
            <a:ext cx="5464908" cy="756000"/>
          </a:xfrm>
        </p:spPr>
        <p:txBody>
          <a:bodyPr/>
          <a:lstStyle>
            <a:lvl1pPr>
              <a:defRPr sz="3600">
                <a:solidFill>
                  <a:schemeClr val="accent1"/>
                </a:solidFill>
              </a:defRPr>
            </a:lvl1pPr>
          </a:lstStyle>
          <a:p>
            <a:r>
              <a:rPr lang="en-US" noProof="0" dirty="0" smtClean="0"/>
              <a:t>Insert page title</a:t>
            </a:r>
            <a:endParaRPr lang="en-US" dirty="0"/>
          </a:p>
        </p:txBody>
      </p:sp>
    </p:spTree>
    <p:extLst>
      <p:ext uri="{BB962C8B-B14F-4D97-AF65-F5344CB8AC3E}">
        <p14:creationId xmlns:p14="http://schemas.microsoft.com/office/powerpoint/2010/main" val="3248654044"/>
      </p:ext>
    </p:extLst>
  </p:cSld>
  <p:clrMapOvr>
    <a:masterClrMapping/>
  </p:clrMapOvr>
  <p:transition spd="med"/>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smtClean="0">
                <a:solidFill>
                  <a:schemeClr val="accent2"/>
                </a:solidFill>
                <a:latin typeface="+mj-lt"/>
                <a:ea typeface="+mj-ea"/>
                <a:cs typeface="+mj-cs"/>
              </a:rPr>
              <a:t>© 2012 SAP AG. All rights reserved.</a:t>
            </a:r>
            <a:endParaRPr lang="en-US" sz="2400" b="1" kern="1200" noProof="0" dirty="0" smtClean="0">
              <a:solidFill>
                <a:schemeClr val="accent2"/>
              </a:solidFill>
              <a:latin typeface="+mj-lt"/>
              <a:ea typeface="+mj-ea"/>
              <a:cs typeface="+mj-cs"/>
            </a:endParaRPr>
          </a:p>
        </p:txBody>
      </p:sp>
      <p:sp>
        <p:nvSpPr>
          <p:cNvPr id="5" name="TextBox 4"/>
          <p:cNvSpPr txBox="1"/>
          <p:nvPr userDrawn="1"/>
        </p:nvSpPr>
        <p:spPr bwMode="gray">
          <a:xfrm>
            <a:off x="324000" y="1673528"/>
            <a:ext cx="4165200" cy="437042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Citrix, ICA, Program Neighborhood, MetaFrame, WinFrame, VideoFrame, and MultiWin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are trademarks or registered trademarks of Citrix Systems Inc.</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HTML, XML, XHTML, and W3C are trademarks or registered trademarks of W3C</a:t>
            </a:r>
            <a:r>
              <a:rPr lang="en-US" sz="800" kern="1200" baseline="30000" noProof="1" smtClean="0">
                <a:solidFill>
                  <a:schemeClr val="tx1"/>
                </a:solidFill>
                <a:latin typeface="Arial"/>
                <a:ea typeface="MS PGothic" pitchFamily="34" charset="-128"/>
                <a:cs typeface="+mn-cs"/>
              </a:rPr>
              <a:t>®</a:t>
            </a:r>
            <a:r>
              <a:rPr lang="en-US" sz="800" kern="1200" noProof="1" smtClean="0">
                <a:solidFill>
                  <a:schemeClr val="tx1"/>
                </a:solidFill>
                <a:latin typeface="Arial"/>
                <a:ea typeface="MS PGothic" pitchFamily="34" charset="-128"/>
                <a:cs typeface="+mn-cs"/>
              </a:rPr>
              <a:t>,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World Wide Web Consortium, Massachusetts Institute of Technology. </a:t>
            </a:r>
          </a:p>
          <a:p>
            <a:pPr marL="0" marR="0" indent="0" algn="l" defTabSz="914400" rtl="0" eaLnBrk="1" fontAlgn="auto" latinLnBrk="0" hangingPunct="1">
              <a:lnSpc>
                <a:spcPct val="100000"/>
              </a:lnSpc>
              <a:spcBef>
                <a:spcPts val="600"/>
              </a:spcBef>
              <a:spcAft>
                <a:spcPts val="0"/>
              </a:spcAft>
              <a:buClrTx/>
              <a:buSzTx/>
              <a:buFontTx/>
              <a:buNone/>
              <a:tabLst/>
              <a:defRPr/>
            </a:pPr>
            <a:r>
              <a:rPr lang="en-US" sz="800" kern="1200" noProof="1" smtClean="0">
                <a:solidFill>
                  <a:schemeClr val="tx1"/>
                </a:solidFill>
                <a:latin typeface="Arial"/>
                <a:ea typeface="MS PGothic" pitchFamily="34" charset="-128"/>
                <a:cs typeface="+mn-cs"/>
              </a:rPr>
              <a:t>Apple, App Store, iBooks, iPad, iPhone, iPhoto, iPod, iTunes, Multi-Touch, Objective-C, Retina, Safari, Siri, and Xcode are trademarks or registered trademarks of Apple Inc.</a:t>
            </a:r>
          </a:p>
          <a:p>
            <a:pPr marL="0" marR="0" indent="0" algn="l" defTabSz="914400" rtl="0" eaLnBrk="1" fontAlgn="auto" latinLnBrk="0" hangingPunct="1">
              <a:lnSpc>
                <a:spcPct val="100000"/>
              </a:lnSpc>
              <a:spcBef>
                <a:spcPts val="600"/>
              </a:spcBef>
              <a:spcAft>
                <a:spcPts val="0"/>
              </a:spcAft>
              <a:buClrTx/>
              <a:buSzTx/>
              <a:buFontTx/>
              <a:buNone/>
              <a:tabLst/>
              <a:defRPr/>
            </a:pPr>
            <a:r>
              <a:rPr lang="en-US" sz="800" kern="1200" noProof="1" smtClean="0">
                <a:solidFill>
                  <a:schemeClr val="tx1"/>
                </a:solidFill>
                <a:latin typeface="Arial"/>
                <a:ea typeface="MS PGothic" pitchFamily="34" charset="-128"/>
                <a:cs typeface="+mn-cs"/>
              </a:rPr>
              <a:t>IOS is a registered trademark of Cisco Systems Inc.</a:t>
            </a:r>
          </a:p>
          <a:p>
            <a:pPr marL="0" marR="0" indent="0" algn="l" defTabSz="914400" rtl="0" eaLnBrk="1" fontAlgn="auto" latinLnBrk="0" hangingPunct="1">
              <a:lnSpc>
                <a:spcPct val="100000"/>
              </a:lnSpc>
              <a:spcBef>
                <a:spcPts val="600"/>
              </a:spcBef>
              <a:spcAft>
                <a:spcPts val="0"/>
              </a:spcAft>
              <a:buClrTx/>
              <a:buSzTx/>
              <a:buFontTx/>
              <a:buNone/>
              <a:tabLst/>
              <a:defRPr/>
            </a:pPr>
            <a:r>
              <a:rPr lang="en-US"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8"/>
            <a:ext cx="4165200" cy="429348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Crossgate, m@gic EDDY, B2B 360°, and B2B 360° Services are registered trademarks of Crossgate AG in Germany and other countries. Crossgate is an SAP company.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p:txBody>
      </p:sp>
    </p:spTree>
    <p:extLst>
      <p:ext uri="{BB962C8B-B14F-4D97-AF65-F5344CB8AC3E}">
        <p14:creationId xmlns:p14="http://schemas.microsoft.com/office/powerpoint/2010/main" val="37778183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smtClean="0">
                <a:solidFill>
                  <a:schemeClr val="accent2"/>
                </a:solidFill>
                <a:latin typeface="+mj-lt"/>
                <a:ea typeface="+mj-ea"/>
                <a:cs typeface="+mj-cs"/>
              </a:rPr>
              <a:t>© 2012 SAP AG. Alle Rechte vorbehalten.</a:t>
            </a:r>
            <a:endParaRPr lang="en-US" sz="2400" b="1" kern="1200" noProof="0" dirty="0" smtClean="0">
              <a:solidFill>
                <a:schemeClr val="accent2"/>
              </a:solidFill>
              <a:latin typeface="+mj-lt"/>
              <a:ea typeface="+mj-ea"/>
              <a:cs typeface="+mj-cs"/>
            </a:endParaRPr>
          </a:p>
        </p:txBody>
      </p:sp>
      <p:sp>
        <p:nvSpPr>
          <p:cNvPr id="6" name="TextBox 5"/>
          <p:cNvSpPr txBox="1"/>
          <p:nvPr userDrawn="1"/>
        </p:nvSpPr>
        <p:spPr bwMode="gray">
          <a:xfrm>
            <a:off x="324000" y="1692000"/>
            <a:ext cx="4165200" cy="4308872"/>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Oracle und Java sind eingetragene Marken von Oracle und/oder ihrer Tochtergesellschaften.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Citrix, ICA, Program Neighborhood, MetaFrame, WinFrame, VideoFrame und MultiWin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sind Marken oder eingetragene Marken von Citrix Systems,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HTML, XML, XHTML und W3C sind Marken oder eingetragene Marken des W3C</a:t>
            </a:r>
            <a:r>
              <a:rPr lang="en-US" sz="800" kern="1200" baseline="30000" noProof="1" smtClean="0">
                <a:solidFill>
                  <a:schemeClr val="tx1"/>
                </a:solidFill>
                <a:latin typeface="Arial"/>
                <a:ea typeface="MS PGothic" pitchFamily="34" charset="-128"/>
                <a:cs typeface="+mn-cs"/>
              </a:rPr>
              <a:t>®</a:t>
            </a:r>
            <a:r>
              <a:rPr lang="en-US" sz="800" kern="1200" noProof="1" smtClean="0">
                <a:solidFill>
                  <a:schemeClr val="tx1"/>
                </a:solidFill>
                <a:latin typeface="Arial"/>
                <a:ea typeface="MS PGothic" pitchFamily="34" charset="-128"/>
                <a:cs typeface="+mn-cs"/>
              </a:rPr>
              <a:t>,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World Wide Web Consortium, Massachusetts Institute of Technology.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Apple, App Store, iBooks, iPad, iPhone, iPhoto, iPod, iTunes, Multi-Touch, Objective-C, Retina, Safari, Siri und Xcode sind Marken oder eingetragene Marken der Apple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IOS ist eine eingetragene Marke von Cisco Systems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00"/>
            <a:ext cx="4165200" cy="45037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INTERMEC ist eine eingetragene Marke der Intermec Technologies Corporation.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Wi-Fi ist eine eingetragene Marke der Wi-Fi Alliance.</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Bluetooth ist eine eingetragene Marke von Bluetooth SIG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Motorola ist eine eingetragene Marke von Motorola Trademark Holdings, LLC.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Computop ist eine eingetragene Marke der Computop Wirtschaftsinformatik GmbH.</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oder eingetragene Marken der Business Objects Software Ltd. Business Objects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Crossgate, m@gic EDDY, B2B 360°, B2B 360°Services sind eingetragene Marken der Crossgate AG in Deutschland und anderen Ländern. Crossgate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Die in dieser Publikation enthaltene Information ist Eigentum der SAP. Weitergabe und Vervielfältigung dieser Publikation oder von Teilen daraus sind, zu welchem Zweck und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in welcher Form auch immer, nur mit ausdrücklicher schriftlicher Genehmigung durch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 gestattet.</a:t>
            </a:r>
          </a:p>
        </p:txBody>
      </p:sp>
    </p:spTree>
    <p:extLst>
      <p:ext uri="{BB962C8B-B14F-4D97-AF65-F5344CB8AC3E}">
        <p14:creationId xmlns:p14="http://schemas.microsoft.com/office/powerpoint/2010/main" val="33244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3"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161448"/>
            <a:ext cx="8280000" cy="738664"/>
          </a:xfrm>
        </p:spPr>
        <p:txBody>
          <a:bodyPr anchor="t" anchorCtr="0">
            <a:noAutofit/>
          </a:bodyPr>
          <a:lstStyle>
            <a:lvl1pPr>
              <a:defRPr sz="4400">
                <a:solidFill>
                  <a:sysClr val="windowText" lastClr="000000"/>
                </a:solidFill>
                <a:latin typeface="+mj-lt"/>
              </a:defRPr>
            </a:lvl1pPr>
          </a:lstStyle>
          <a:p>
            <a:r>
              <a:rPr lang="en-US" noProof="0" smtClean="0"/>
              <a:t>Spotlight Title</a:t>
            </a:r>
            <a:endParaRPr lang="en-US" dirty="0"/>
          </a:p>
        </p:txBody>
      </p:sp>
    </p:spTree>
    <p:extLst>
      <p:ext uri="{BB962C8B-B14F-4D97-AF65-F5344CB8AC3E}">
        <p14:creationId xmlns:p14="http://schemas.microsoft.com/office/powerpoint/2010/main" val="2289553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smtClean="0"/>
              <a:t>Short Presentation Title</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2846106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tter 10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351744" y="230075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351744" y="51330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4781169" y="230075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4781169" y="4186411"/>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781169" y="51330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351744" y="3239802"/>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351744" y="4186411"/>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782464" y="3239802"/>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a:off x="351744" y="6079629"/>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4781169" y="6079629"/>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bwMode="gray">
          <a:xfrm>
            <a:off x="1199849" y="1713863"/>
            <a:ext cx="3175300"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1" hasCustomPrompt="1"/>
          </p:nvPr>
        </p:nvSpPr>
        <p:spPr bwMode="gray">
          <a:xfrm>
            <a:off x="352424" y="1614950"/>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2" hasCustomPrompt="1"/>
          </p:nvPr>
        </p:nvSpPr>
        <p:spPr bwMode="gray">
          <a:xfrm>
            <a:off x="1199849" y="2652915"/>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3" hasCustomPrompt="1"/>
          </p:nvPr>
        </p:nvSpPr>
        <p:spPr bwMode="gray">
          <a:xfrm>
            <a:off x="352424" y="2554002"/>
            <a:ext cx="663732"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14" hasCustomPrompt="1"/>
          </p:nvPr>
        </p:nvSpPr>
        <p:spPr bwMode="gray">
          <a:xfrm>
            <a:off x="1199849" y="3607081"/>
            <a:ext cx="3175300"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15" hasCustomPrompt="1"/>
          </p:nvPr>
        </p:nvSpPr>
        <p:spPr bwMode="gray">
          <a:xfrm>
            <a:off x="352424" y="3508168"/>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16" hasCustomPrompt="1"/>
          </p:nvPr>
        </p:nvSpPr>
        <p:spPr bwMode="gray">
          <a:xfrm>
            <a:off x="1199849" y="4546133"/>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17" hasCustomPrompt="1"/>
          </p:nvPr>
        </p:nvSpPr>
        <p:spPr bwMode="gray">
          <a:xfrm>
            <a:off x="352424" y="4447220"/>
            <a:ext cx="663732"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18" hasCustomPrompt="1"/>
          </p:nvPr>
        </p:nvSpPr>
        <p:spPr bwMode="gray">
          <a:xfrm>
            <a:off x="1199849" y="5492742"/>
            <a:ext cx="3175300"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19" hasCustomPrompt="1"/>
          </p:nvPr>
        </p:nvSpPr>
        <p:spPr bwMode="gray">
          <a:xfrm>
            <a:off x="352424" y="5393829"/>
            <a:ext cx="663732" cy="685800"/>
          </a:xfrm>
        </p:spPr>
        <p:txBody>
          <a:bodyPr/>
          <a:lstStyle>
            <a:lvl1pPr>
              <a:defRPr sz="1100"/>
            </a:lvl1pPr>
          </a:lstStyle>
          <a:p>
            <a:r>
              <a:rPr lang="en-US" dirty="0" smtClean="0"/>
              <a:t>Select box to add icon</a:t>
            </a:r>
            <a:endParaRPr lang="en-US" dirty="0"/>
          </a:p>
        </p:txBody>
      </p:sp>
      <p:sp>
        <p:nvSpPr>
          <p:cNvPr id="27" name="Text Placeholder 13"/>
          <p:cNvSpPr>
            <a:spLocks noGrp="1"/>
          </p:cNvSpPr>
          <p:nvPr>
            <p:ph type="body" sz="quarter" idx="20" hasCustomPrompt="1"/>
          </p:nvPr>
        </p:nvSpPr>
        <p:spPr bwMode="gray">
          <a:xfrm>
            <a:off x="5628594" y="1713863"/>
            <a:ext cx="3175300" cy="576072"/>
          </a:xfrm>
        </p:spPr>
        <p:txBody>
          <a:bodyPr anchor="ctr" anchorCtr="0"/>
          <a:lstStyle>
            <a:lvl1pPr>
              <a:defRPr b="0" baseline="0"/>
            </a:lvl1pPr>
          </a:lstStyle>
          <a:p>
            <a:pPr lvl="0"/>
            <a:r>
              <a:rPr lang="en-US" dirty="0" smtClean="0"/>
              <a:t>Text goes here, sentence case</a:t>
            </a:r>
          </a:p>
        </p:txBody>
      </p:sp>
      <p:sp>
        <p:nvSpPr>
          <p:cNvPr id="28" name="Picture Placeholder 15"/>
          <p:cNvSpPr>
            <a:spLocks noGrp="1"/>
          </p:cNvSpPr>
          <p:nvPr>
            <p:ph type="pic" sz="quarter" idx="21" hasCustomPrompt="1"/>
          </p:nvPr>
        </p:nvSpPr>
        <p:spPr bwMode="gray">
          <a:xfrm>
            <a:off x="4781169" y="1614950"/>
            <a:ext cx="663732" cy="685800"/>
          </a:xfrm>
        </p:spPr>
        <p:txBody>
          <a:bodyPr/>
          <a:lstStyle>
            <a:lvl1pPr>
              <a:defRPr sz="1100"/>
            </a:lvl1pPr>
          </a:lstStyle>
          <a:p>
            <a:r>
              <a:rPr lang="en-US" dirty="0" smtClean="0"/>
              <a:t>Select box to add icon</a:t>
            </a:r>
            <a:endParaRPr lang="en-US" dirty="0"/>
          </a:p>
        </p:txBody>
      </p:sp>
      <p:sp>
        <p:nvSpPr>
          <p:cNvPr id="29" name="Text Placeholder 13"/>
          <p:cNvSpPr>
            <a:spLocks noGrp="1"/>
          </p:cNvSpPr>
          <p:nvPr>
            <p:ph type="body" sz="quarter" idx="22" hasCustomPrompt="1"/>
          </p:nvPr>
        </p:nvSpPr>
        <p:spPr bwMode="gray">
          <a:xfrm>
            <a:off x="5628594" y="2652915"/>
            <a:ext cx="3175300" cy="576072"/>
          </a:xfrm>
        </p:spPr>
        <p:txBody>
          <a:bodyPr anchor="ctr" anchorCtr="0"/>
          <a:lstStyle>
            <a:lvl1pPr>
              <a:defRPr b="0" baseline="0"/>
            </a:lvl1pPr>
          </a:lstStyle>
          <a:p>
            <a:pPr lvl="0"/>
            <a:r>
              <a:rPr lang="en-US" dirty="0" smtClean="0"/>
              <a:t>Text goes here, sentence case</a:t>
            </a:r>
          </a:p>
        </p:txBody>
      </p:sp>
      <p:sp>
        <p:nvSpPr>
          <p:cNvPr id="30" name="Picture Placeholder 15"/>
          <p:cNvSpPr>
            <a:spLocks noGrp="1"/>
          </p:cNvSpPr>
          <p:nvPr>
            <p:ph type="pic" sz="quarter" idx="23" hasCustomPrompt="1"/>
          </p:nvPr>
        </p:nvSpPr>
        <p:spPr bwMode="gray">
          <a:xfrm>
            <a:off x="4781169" y="2554002"/>
            <a:ext cx="663732" cy="685800"/>
          </a:xfrm>
        </p:spPr>
        <p:txBody>
          <a:bodyPr/>
          <a:lstStyle>
            <a:lvl1pPr>
              <a:defRPr sz="1100"/>
            </a:lvl1pPr>
          </a:lstStyle>
          <a:p>
            <a:r>
              <a:rPr lang="en-US" dirty="0" smtClean="0"/>
              <a:t>Select box to add icon</a:t>
            </a:r>
            <a:endParaRPr lang="en-US" dirty="0"/>
          </a:p>
        </p:txBody>
      </p:sp>
      <p:sp>
        <p:nvSpPr>
          <p:cNvPr id="31" name="Text Placeholder 13"/>
          <p:cNvSpPr>
            <a:spLocks noGrp="1"/>
          </p:cNvSpPr>
          <p:nvPr>
            <p:ph type="body" sz="quarter" idx="24" hasCustomPrompt="1"/>
          </p:nvPr>
        </p:nvSpPr>
        <p:spPr bwMode="gray">
          <a:xfrm>
            <a:off x="5628594" y="3607081"/>
            <a:ext cx="3175300" cy="576072"/>
          </a:xfrm>
        </p:spPr>
        <p:txBody>
          <a:bodyPr anchor="ctr" anchorCtr="0"/>
          <a:lstStyle>
            <a:lvl1pPr>
              <a:defRPr b="0" baseline="0"/>
            </a:lvl1pPr>
          </a:lstStyle>
          <a:p>
            <a:pPr lvl="0"/>
            <a:r>
              <a:rPr lang="en-US" dirty="0" smtClean="0"/>
              <a:t>Text goes here, sentence case</a:t>
            </a:r>
          </a:p>
        </p:txBody>
      </p:sp>
      <p:sp>
        <p:nvSpPr>
          <p:cNvPr id="32" name="Picture Placeholder 15"/>
          <p:cNvSpPr>
            <a:spLocks noGrp="1"/>
          </p:cNvSpPr>
          <p:nvPr>
            <p:ph type="pic" sz="quarter" idx="25" hasCustomPrompt="1"/>
          </p:nvPr>
        </p:nvSpPr>
        <p:spPr bwMode="gray">
          <a:xfrm>
            <a:off x="4781169" y="3508168"/>
            <a:ext cx="663732" cy="685800"/>
          </a:xfrm>
        </p:spPr>
        <p:txBody>
          <a:bodyPr/>
          <a:lstStyle>
            <a:lvl1pPr>
              <a:defRPr sz="1100"/>
            </a:lvl1pPr>
          </a:lstStyle>
          <a:p>
            <a:r>
              <a:rPr lang="en-US" dirty="0" smtClean="0"/>
              <a:t>Select box to add icon</a:t>
            </a:r>
            <a:endParaRPr lang="en-US" dirty="0"/>
          </a:p>
        </p:txBody>
      </p:sp>
      <p:sp>
        <p:nvSpPr>
          <p:cNvPr id="33" name="Text Placeholder 13"/>
          <p:cNvSpPr>
            <a:spLocks noGrp="1"/>
          </p:cNvSpPr>
          <p:nvPr>
            <p:ph type="body" sz="quarter" idx="26" hasCustomPrompt="1"/>
          </p:nvPr>
        </p:nvSpPr>
        <p:spPr bwMode="gray">
          <a:xfrm>
            <a:off x="5628594" y="4546133"/>
            <a:ext cx="3175300" cy="576072"/>
          </a:xfrm>
        </p:spPr>
        <p:txBody>
          <a:bodyPr anchor="ctr" anchorCtr="0"/>
          <a:lstStyle>
            <a:lvl1pPr>
              <a:defRPr b="0" baseline="0"/>
            </a:lvl1pPr>
          </a:lstStyle>
          <a:p>
            <a:pPr lvl="0"/>
            <a:r>
              <a:rPr lang="en-US" dirty="0" smtClean="0"/>
              <a:t>Text goes here, sentence case</a:t>
            </a:r>
          </a:p>
        </p:txBody>
      </p:sp>
      <p:sp>
        <p:nvSpPr>
          <p:cNvPr id="34" name="Picture Placeholder 15"/>
          <p:cNvSpPr>
            <a:spLocks noGrp="1"/>
          </p:cNvSpPr>
          <p:nvPr>
            <p:ph type="pic" sz="quarter" idx="27" hasCustomPrompt="1"/>
          </p:nvPr>
        </p:nvSpPr>
        <p:spPr bwMode="gray">
          <a:xfrm>
            <a:off x="4781169" y="4447220"/>
            <a:ext cx="663732" cy="685800"/>
          </a:xfrm>
        </p:spPr>
        <p:txBody>
          <a:bodyPr/>
          <a:lstStyle>
            <a:lvl1pPr>
              <a:defRPr sz="1100"/>
            </a:lvl1pPr>
          </a:lstStyle>
          <a:p>
            <a:r>
              <a:rPr lang="en-US" dirty="0" smtClean="0"/>
              <a:t>Select box to add icon</a:t>
            </a:r>
            <a:endParaRPr lang="en-US" dirty="0"/>
          </a:p>
        </p:txBody>
      </p:sp>
      <p:sp>
        <p:nvSpPr>
          <p:cNvPr id="35" name="Text Placeholder 13"/>
          <p:cNvSpPr>
            <a:spLocks noGrp="1"/>
          </p:cNvSpPr>
          <p:nvPr>
            <p:ph type="body" sz="quarter" idx="28" hasCustomPrompt="1"/>
          </p:nvPr>
        </p:nvSpPr>
        <p:spPr bwMode="gray">
          <a:xfrm>
            <a:off x="5628594" y="5492742"/>
            <a:ext cx="3175300" cy="576072"/>
          </a:xfrm>
        </p:spPr>
        <p:txBody>
          <a:bodyPr anchor="ctr" anchorCtr="0"/>
          <a:lstStyle>
            <a:lvl1pPr>
              <a:defRPr b="0" baseline="0"/>
            </a:lvl1pPr>
          </a:lstStyle>
          <a:p>
            <a:pPr lvl="0"/>
            <a:r>
              <a:rPr lang="en-US" dirty="0" smtClean="0"/>
              <a:t>Text goes here, sentence case</a:t>
            </a:r>
          </a:p>
        </p:txBody>
      </p:sp>
      <p:sp>
        <p:nvSpPr>
          <p:cNvPr id="36" name="Picture Placeholder 15"/>
          <p:cNvSpPr>
            <a:spLocks noGrp="1"/>
          </p:cNvSpPr>
          <p:nvPr>
            <p:ph type="pic" sz="quarter" idx="29" hasCustomPrompt="1"/>
          </p:nvPr>
        </p:nvSpPr>
        <p:spPr bwMode="gray">
          <a:xfrm>
            <a:off x="4781169" y="5393829"/>
            <a:ext cx="663732"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10415881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tter 8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351744" y="229319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351744" y="58898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4781169" y="229319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4781169"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781169" y="58898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351744" y="349263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351744"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782464" y="349263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0" hasCustomPrompt="1"/>
          </p:nvPr>
        </p:nvSpPr>
        <p:spPr bwMode="gray">
          <a:xfrm>
            <a:off x="1199849" y="1713863"/>
            <a:ext cx="3175300" cy="576072"/>
          </a:xfrm>
        </p:spPr>
        <p:txBody>
          <a:bodyPr anchor="ctr" anchorCtr="0"/>
          <a:lstStyle>
            <a:lvl1pPr>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352424" y="1614950"/>
            <a:ext cx="663732" cy="685800"/>
          </a:xfrm>
        </p:spPr>
        <p:txBody>
          <a:bodyPr/>
          <a:lstStyle>
            <a:lvl1pPr>
              <a:defRPr sz="1100"/>
            </a:lvl1pPr>
          </a:lstStyle>
          <a:p>
            <a:r>
              <a:rPr lang="en-US" dirty="0" smtClean="0"/>
              <a:t>Select box to add icon</a:t>
            </a:r>
            <a:endParaRPr lang="en-US" dirty="0"/>
          </a:p>
        </p:txBody>
      </p:sp>
      <p:sp>
        <p:nvSpPr>
          <p:cNvPr id="13" name="Text Placeholder 13"/>
          <p:cNvSpPr>
            <a:spLocks noGrp="1"/>
          </p:cNvSpPr>
          <p:nvPr>
            <p:ph type="body" sz="quarter" idx="12" hasCustomPrompt="1"/>
          </p:nvPr>
        </p:nvSpPr>
        <p:spPr bwMode="gray">
          <a:xfrm>
            <a:off x="1199849" y="2916558"/>
            <a:ext cx="3175300" cy="576072"/>
          </a:xfrm>
        </p:spPr>
        <p:txBody>
          <a:bodyPr anchor="ctr" anchorCtr="0"/>
          <a:lstStyle>
            <a:lvl1pPr>
              <a:defRPr b="0" baseline="0"/>
            </a:lvl1pPr>
          </a:lstStyle>
          <a:p>
            <a:pPr lvl="0"/>
            <a:r>
              <a:rPr lang="en-US" dirty="0" smtClean="0"/>
              <a:t>Text goes here, sentence case</a:t>
            </a:r>
          </a:p>
        </p:txBody>
      </p:sp>
      <p:sp>
        <p:nvSpPr>
          <p:cNvPr id="14" name="Picture Placeholder 15"/>
          <p:cNvSpPr>
            <a:spLocks noGrp="1"/>
          </p:cNvSpPr>
          <p:nvPr>
            <p:ph type="pic" sz="quarter" idx="13" hasCustomPrompt="1"/>
          </p:nvPr>
        </p:nvSpPr>
        <p:spPr bwMode="gray">
          <a:xfrm>
            <a:off x="352424" y="2804489"/>
            <a:ext cx="663732" cy="685800"/>
          </a:xfrm>
        </p:spPr>
        <p:txBody>
          <a:bodyPr/>
          <a:lstStyle>
            <a:lvl1pPr>
              <a:defRPr sz="1100"/>
            </a:lvl1pPr>
          </a:lstStyle>
          <a:p>
            <a:r>
              <a:rPr lang="en-US" dirty="0" smtClean="0"/>
              <a:t>Select box to add icon</a:t>
            </a:r>
            <a:endParaRPr lang="en-US" dirty="0"/>
          </a:p>
        </p:txBody>
      </p:sp>
      <p:sp>
        <p:nvSpPr>
          <p:cNvPr id="15" name="Text Placeholder 13"/>
          <p:cNvSpPr>
            <a:spLocks noGrp="1"/>
          </p:cNvSpPr>
          <p:nvPr>
            <p:ph type="body" sz="quarter" idx="14" hasCustomPrompt="1"/>
          </p:nvPr>
        </p:nvSpPr>
        <p:spPr bwMode="gray">
          <a:xfrm>
            <a:off x="1199849" y="4100238"/>
            <a:ext cx="3175300"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5" hasCustomPrompt="1"/>
          </p:nvPr>
        </p:nvSpPr>
        <p:spPr bwMode="gray">
          <a:xfrm>
            <a:off x="352424" y="4001325"/>
            <a:ext cx="663732" cy="685800"/>
          </a:xfrm>
        </p:spPr>
        <p:txBody>
          <a:bodyPr/>
          <a:lstStyle>
            <a:lvl1pPr>
              <a:defRPr sz="1100"/>
            </a:lvl1pPr>
          </a:lstStyle>
          <a:p>
            <a:r>
              <a:rPr lang="en-US" dirty="0" smtClean="0"/>
              <a:t>Select box to add icon</a:t>
            </a:r>
            <a:endParaRPr lang="en-US" dirty="0"/>
          </a:p>
        </p:txBody>
      </p:sp>
      <p:sp>
        <p:nvSpPr>
          <p:cNvPr id="17" name="Text Placeholder 13"/>
          <p:cNvSpPr>
            <a:spLocks noGrp="1"/>
          </p:cNvSpPr>
          <p:nvPr>
            <p:ph type="body" sz="quarter" idx="16" hasCustomPrompt="1"/>
          </p:nvPr>
        </p:nvSpPr>
        <p:spPr bwMode="gray">
          <a:xfrm>
            <a:off x="1199849" y="5302933"/>
            <a:ext cx="3175300"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7" hasCustomPrompt="1"/>
          </p:nvPr>
        </p:nvSpPr>
        <p:spPr bwMode="gray">
          <a:xfrm>
            <a:off x="352424" y="5204020"/>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5628594" y="1713863"/>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4781169" y="1614950"/>
            <a:ext cx="663732"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20" hasCustomPrompt="1"/>
          </p:nvPr>
        </p:nvSpPr>
        <p:spPr bwMode="gray">
          <a:xfrm>
            <a:off x="5628594" y="2916558"/>
            <a:ext cx="3175300"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21" hasCustomPrompt="1"/>
          </p:nvPr>
        </p:nvSpPr>
        <p:spPr bwMode="gray">
          <a:xfrm>
            <a:off x="4781169" y="2804489"/>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5628594" y="4100238"/>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4781169" y="4001325"/>
            <a:ext cx="663732"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24" hasCustomPrompt="1"/>
          </p:nvPr>
        </p:nvSpPr>
        <p:spPr bwMode="gray">
          <a:xfrm>
            <a:off x="5628594" y="5302933"/>
            <a:ext cx="3175300"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25" hasCustomPrompt="1"/>
          </p:nvPr>
        </p:nvSpPr>
        <p:spPr bwMode="gray">
          <a:xfrm>
            <a:off x="4781169" y="5204020"/>
            <a:ext cx="663732"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31474902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tter 4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11" name="Text Placeholder 13"/>
          <p:cNvSpPr>
            <a:spLocks noGrp="1"/>
          </p:cNvSpPr>
          <p:nvPr>
            <p:ph type="body" sz="quarter" idx="10" hasCustomPrompt="1"/>
          </p:nvPr>
        </p:nvSpPr>
        <p:spPr bwMode="gray">
          <a:xfrm>
            <a:off x="1199849" y="2328081"/>
            <a:ext cx="3175300" cy="576072"/>
          </a:xfrm>
        </p:spPr>
        <p:txBody>
          <a:bodyPr anchor="ctr" anchorCtr="0"/>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352424" y="2229168"/>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5628594" y="2328081"/>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4781169" y="2229168"/>
            <a:ext cx="663732"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cxnSp>
        <p:nvCxnSpPr>
          <p:cNvPr id="27" name="Straight Connector 26"/>
          <p:cNvCxnSpPr/>
          <p:nvPr userDrawn="1"/>
        </p:nvCxnSpPr>
        <p:spPr bwMode="gray">
          <a:xfrm>
            <a:off x="351744" y="2914968"/>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781169" y="2914968"/>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4781169"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351744"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14" hasCustomPrompt="1"/>
          </p:nvPr>
        </p:nvSpPr>
        <p:spPr bwMode="gray">
          <a:xfrm>
            <a:off x="1199849" y="4100238"/>
            <a:ext cx="3175300"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5" hasCustomPrompt="1"/>
          </p:nvPr>
        </p:nvSpPr>
        <p:spPr bwMode="gray">
          <a:xfrm>
            <a:off x="352424" y="4001325"/>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5628594" y="4100238"/>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4781169" y="4001325"/>
            <a:ext cx="663732"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spTree>
    <p:extLst>
      <p:ext uri="{BB962C8B-B14F-4D97-AF65-F5344CB8AC3E}">
        <p14:creationId xmlns:p14="http://schemas.microsoft.com/office/powerpoint/2010/main" val="60009709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Strateg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4" name="Text Placeholder 9"/>
          <p:cNvSpPr>
            <a:spLocks noGrp="1"/>
          </p:cNvSpPr>
          <p:nvPr>
            <p:ph type="body" sz="quarter" idx="12" hasCustomPrompt="1"/>
          </p:nvPr>
        </p:nvSpPr>
        <p:spPr bwMode="gray">
          <a:xfrm>
            <a:off x="3828395" y="3126294"/>
            <a:ext cx="2103120" cy="873861"/>
          </a:xfrm>
        </p:spPr>
        <p:txBody>
          <a:bodyPr tIns="0" bIns="0" anchor="b" anchorCtr="0"/>
          <a:lstStyle>
            <a:lvl1pPr>
              <a:defRPr sz="6000" b="1">
                <a:solidFill>
                  <a:schemeClr val="accent1"/>
                </a:solidFill>
              </a:defRPr>
            </a:lvl1pPr>
          </a:lstStyle>
          <a:p>
            <a:pPr lvl="0"/>
            <a:r>
              <a:rPr lang="en-US" dirty="0" smtClean="0"/>
              <a:t>%</a:t>
            </a:r>
          </a:p>
        </p:txBody>
      </p:sp>
      <p:sp>
        <p:nvSpPr>
          <p:cNvPr id="25" name="Text Placeholder 9"/>
          <p:cNvSpPr>
            <a:spLocks noGrp="1"/>
          </p:cNvSpPr>
          <p:nvPr>
            <p:ph type="body" sz="quarter" idx="13" hasCustomPrompt="1"/>
          </p:nvPr>
        </p:nvSpPr>
        <p:spPr bwMode="gray">
          <a:xfrm>
            <a:off x="3828395" y="4008987"/>
            <a:ext cx="2103120" cy="1388004"/>
          </a:xfrm>
        </p:spPr>
        <p:txBody>
          <a:bodyPr tIns="0" bIns="0" anchor="t" anchorCtr="0"/>
          <a:lstStyle>
            <a:lvl1pPr>
              <a:defRPr sz="2000" b="0"/>
            </a:lvl1pPr>
          </a:lstStyle>
          <a:p>
            <a:pPr lvl="0"/>
            <a:r>
              <a:rPr lang="en-US" dirty="0" smtClean="0"/>
              <a:t>text all lower case</a:t>
            </a:r>
          </a:p>
        </p:txBody>
      </p:sp>
      <p:sp>
        <p:nvSpPr>
          <p:cNvPr id="26" name="Text Placeholder 9"/>
          <p:cNvSpPr>
            <a:spLocks noGrp="1"/>
          </p:cNvSpPr>
          <p:nvPr>
            <p:ph type="body" sz="quarter" idx="14" hasCustomPrompt="1"/>
          </p:nvPr>
        </p:nvSpPr>
        <p:spPr bwMode="gray">
          <a:xfrm>
            <a:off x="6716880" y="3126294"/>
            <a:ext cx="2103120" cy="873861"/>
          </a:xfrm>
        </p:spPr>
        <p:txBody>
          <a:bodyPr tIns="0" bIns="0" anchor="b" anchorCtr="0"/>
          <a:lstStyle>
            <a:lvl1pPr>
              <a:defRPr sz="6000" b="1">
                <a:solidFill>
                  <a:schemeClr val="accent1"/>
                </a:solidFill>
              </a:defRPr>
            </a:lvl1pPr>
          </a:lstStyle>
          <a:p>
            <a:pPr lvl="0"/>
            <a:r>
              <a:rPr lang="en-US" dirty="0" smtClean="0"/>
              <a:t>%</a:t>
            </a:r>
          </a:p>
        </p:txBody>
      </p:sp>
      <p:sp>
        <p:nvSpPr>
          <p:cNvPr id="27" name="Text Placeholder 9"/>
          <p:cNvSpPr>
            <a:spLocks noGrp="1"/>
          </p:cNvSpPr>
          <p:nvPr>
            <p:ph type="body" sz="quarter" idx="15" hasCustomPrompt="1"/>
          </p:nvPr>
        </p:nvSpPr>
        <p:spPr bwMode="gray">
          <a:xfrm>
            <a:off x="6716880" y="4008987"/>
            <a:ext cx="2103120" cy="1388004"/>
          </a:xfrm>
        </p:spPr>
        <p:txBody>
          <a:bodyPr tIns="0" bIns="0" anchor="t" anchorCtr="0"/>
          <a:lstStyle>
            <a:lvl1pPr>
              <a:defRPr sz="2000" b="0"/>
            </a:lvl1pPr>
          </a:lstStyle>
          <a:p>
            <a:pPr lvl="0"/>
            <a:r>
              <a:rPr lang="en-US" dirty="0" smtClean="0"/>
              <a:t>text all lower case</a:t>
            </a:r>
          </a:p>
        </p:txBody>
      </p:sp>
      <p:sp>
        <p:nvSpPr>
          <p:cNvPr id="28" name="Text Placeholder 9"/>
          <p:cNvSpPr>
            <a:spLocks noGrp="1"/>
          </p:cNvSpPr>
          <p:nvPr>
            <p:ph type="body" sz="quarter" idx="11" hasCustomPrompt="1"/>
          </p:nvPr>
        </p:nvSpPr>
        <p:spPr bwMode="gray">
          <a:xfrm>
            <a:off x="946488" y="3126294"/>
            <a:ext cx="2103120" cy="873861"/>
          </a:xfrm>
        </p:spPr>
        <p:txBody>
          <a:bodyPr tIns="0" bIns="0" anchor="b" anchorCtr="0"/>
          <a:lstStyle>
            <a:lvl1pPr>
              <a:defRPr sz="6000" b="1">
                <a:solidFill>
                  <a:schemeClr val="accent1"/>
                </a:solidFill>
              </a:defRPr>
            </a:lvl1pPr>
          </a:lstStyle>
          <a:p>
            <a:pPr lvl="0"/>
            <a:r>
              <a:rPr lang="en-US" dirty="0" smtClean="0"/>
              <a:t>%</a:t>
            </a:r>
          </a:p>
        </p:txBody>
      </p:sp>
      <p:sp>
        <p:nvSpPr>
          <p:cNvPr id="29" name="Text Placeholder 9"/>
          <p:cNvSpPr>
            <a:spLocks noGrp="1"/>
          </p:cNvSpPr>
          <p:nvPr>
            <p:ph type="body" sz="quarter" idx="10" hasCustomPrompt="1"/>
          </p:nvPr>
        </p:nvSpPr>
        <p:spPr bwMode="gray">
          <a:xfrm>
            <a:off x="946488" y="4008987"/>
            <a:ext cx="2103120" cy="1388004"/>
          </a:xfrm>
        </p:spPr>
        <p:txBody>
          <a:bodyPr tIns="0" bIns="0" anchor="t" anchorCtr="0"/>
          <a:lstStyle>
            <a:lvl1pPr>
              <a:defRPr sz="2000" b="0" baseline="0"/>
            </a:lvl1pPr>
          </a:lstStyle>
          <a:p>
            <a:pPr lvl="0"/>
            <a:r>
              <a:rPr lang="en-US" dirty="0" smtClean="0"/>
              <a:t>text all lower case</a:t>
            </a:r>
          </a:p>
        </p:txBody>
      </p:sp>
      <p:sp>
        <p:nvSpPr>
          <p:cNvPr id="30" name="Picture Placeholder 15"/>
          <p:cNvSpPr>
            <a:spLocks noGrp="1"/>
          </p:cNvSpPr>
          <p:nvPr>
            <p:ph type="pic" sz="quarter" idx="16" hasCustomPrompt="1"/>
          </p:nvPr>
        </p:nvSpPr>
        <p:spPr bwMode="gray">
          <a:xfrm>
            <a:off x="317421" y="4008507"/>
            <a:ext cx="548640" cy="548640"/>
          </a:xfrm>
        </p:spPr>
        <p:txBody>
          <a:bodyPr/>
          <a:lstStyle>
            <a:lvl1pPr>
              <a:defRPr sz="900" baseline="0"/>
            </a:lvl1pPr>
          </a:lstStyle>
          <a:p>
            <a:r>
              <a:rPr lang="en-US" dirty="0" smtClean="0"/>
              <a:t>Select box to add icon</a:t>
            </a:r>
            <a:endParaRPr lang="en-US" dirty="0"/>
          </a:p>
        </p:txBody>
      </p:sp>
      <p:sp>
        <p:nvSpPr>
          <p:cNvPr id="31" name="Picture Placeholder 15"/>
          <p:cNvSpPr>
            <a:spLocks noGrp="1"/>
          </p:cNvSpPr>
          <p:nvPr>
            <p:ph type="pic" sz="quarter" idx="17" hasCustomPrompt="1"/>
          </p:nvPr>
        </p:nvSpPr>
        <p:spPr bwMode="gray">
          <a:xfrm>
            <a:off x="3200380" y="4008507"/>
            <a:ext cx="548640" cy="54864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900"/>
            </a:lvl1pPr>
          </a:lstStyle>
          <a:p>
            <a:r>
              <a:rPr lang="en-US" dirty="0" smtClean="0"/>
              <a:t>Select box to add icon</a:t>
            </a:r>
          </a:p>
        </p:txBody>
      </p:sp>
      <p:sp>
        <p:nvSpPr>
          <p:cNvPr id="32" name="Picture Placeholder 15"/>
          <p:cNvSpPr>
            <a:spLocks noGrp="1"/>
          </p:cNvSpPr>
          <p:nvPr>
            <p:ph type="pic" sz="quarter" idx="18" hasCustomPrompt="1"/>
          </p:nvPr>
        </p:nvSpPr>
        <p:spPr bwMode="gray">
          <a:xfrm>
            <a:off x="6085153" y="4008507"/>
            <a:ext cx="548640" cy="548640"/>
          </a:xfrm>
        </p:spPr>
        <p:txBody>
          <a:bodyPr/>
          <a:lstStyle>
            <a:lvl1pPr>
              <a:defRPr sz="900"/>
            </a:lvl1pPr>
          </a:lstStyle>
          <a:p>
            <a:r>
              <a:rPr lang="en-US" dirty="0" smtClean="0"/>
              <a:t>Select box to add icon</a:t>
            </a:r>
            <a:endParaRPr lang="en-US" dirty="0"/>
          </a:p>
        </p:txBody>
      </p:sp>
    </p:spTree>
    <p:extLst>
      <p:ext uri="{BB962C8B-B14F-4D97-AF65-F5344CB8AC3E}">
        <p14:creationId xmlns:p14="http://schemas.microsoft.com/office/powerpoint/2010/main" val="28156577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 name="Rectangle 8"/>
          <p:cNvSpPr/>
          <p:nvPr userDrawn="1"/>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gray">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11" name="TextBox 10"/>
          <p:cNvSpPr txBox="1"/>
          <p:nvPr userDrawn="1"/>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22" name="Text Placeholder 21"/>
          <p:cNvSpPr>
            <a:spLocks noGrp="1"/>
          </p:cNvSpPr>
          <p:nvPr>
            <p:ph type="body" sz="quarter" idx="18" hasCustomPrompt="1"/>
          </p:nvPr>
        </p:nvSpPr>
        <p:spPr>
          <a:xfrm>
            <a:off x="411784" y="3186185"/>
            <a:ext cx="2094349" cy="2927614"/>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3424237" y="4348480"/>
            <a:ext cx="5395761" cy="1764983"/>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3427566" y="2653677"/>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4104640" y="2653677"/>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3427566" y="3165795"/>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4104640" y="3165795"/>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21" name="Text Placeholder 26"/>
          <p:cNvSpPr>
            <a:spLocks noGrp="1"/>
          </p:cNvSpPr>
          <p:nvPr>
            <p:ph type="body" sz="quarter" idx="24" hasCustomPrompt="1"/>
          </p:nvPr>
        </p:nvSpPr>
        <p:spPr>
          <a:xfrm>
            <a:off x="3427566" y="3669673"/>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3" name="Text Placeholder 26"/>
          <p:cNvSpPr>
            <a:spLocks noGrp="1"/>
          </p:cNvSpPr>
          <p:nvPr>
            <p:ph type="body" sz="quarter" idx="25" hasCustomPrompt="1"/>
          </p:nvPr>
        </p:nvSpPr>
        <p:spPr>
          <a:xfrm>
            <a:off x="4104640" y="3669673"/>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2850441" y="2620545"/>
            <a:ext cx="427855" cy="424069"/>
          </a:xfrm>
        </p:spPr>
        <p:txBody>
          <a:bodyPr/>
          <a:lstStyle>
            <a:lvl1pPr>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2850441" y="3131930"/>
            <a:ext cx="427855" cy="424069"/>
          </a:xfrm>
        </p:spPr>
        <p:txBody>
          <a:bodyPr/>
          <a:lstStyle>
            <a:lvl1pPr>
              <a:defRPr sz="800"/>
            </a:lvl1pPr>
          </a:lstStyle>
          <a:p>
            <a:r>
              <a:rPr lang="en-US" dirty="0" smtClean="0"/>
              <a:t>Select box to add icon</a:t>
            </a:r>
          </a:p>
        </p:txBody>
      </p:sp>
      <p:sp>
        <p:nvSpPr>
          <p:cNvPr id="24" name="Picture Placeholder 15"/>
          <p:cNvSpPr>
            <a:spLocks noGrp="1"/>
          </p:cNvSpPr>
          <p:nvPr>
            <p:ph type="pic" sz="quarter" idx="28" hasCustomPrompt="1"/>
          </p:nvPr>
        </p:nvSpPr>
        <p:spPr bwMode="gray">
          <a:xfrm>
            <a:off x="2850441" y="3635808"/>
            <a:ext cx="427855" cy="424069"/>
          </a:xfrm>
        </p:spPr>
        <p:txBody>
          <a:bodyPr/>
          <a:lstStyle>
            <a:lvl1pPr>
              <a:defRPr sz="800"/>
            </a:lvl1pPr>
          </a:lstStyle>
          <a:p>
            <a:r>
              <a:rPr lang="en-US" dirty="0" smtClean="0"/>
              <a:t>Select box to add icon</a:t>
            </a:r>
          </a:p>
        </p:txBody>
      </p:sp>
    </p:spTree>
    <p:extLst>
      <p:ext uri="{BB962C8B-B14F-4D97-AF65-F5344CB8AC3E}">
        <p14:creationId xmlns:p14="http://schemas.microsoft.com/office/powerpoint/2010/main" val="4178058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 name="Rectangle 8"/>
          <p:cNvSpPr/>
          <p:nvPr userDrawn="1"/>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gray">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11" name="TextBox 10"/>
          <p:cNvSpPr txBox="1"/>
          <p:nvPr userDrawn="1"/>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22" name="Text Placeholder 21"/>
          <p:cNvSpPr>
            <a:spLocks noGrp="1"/>
          </p:cNvSpPr>
          <p:nvPr>
            <p:ph type="body" sz="quarter" idx="18" hasCustomPrompt="1"/>
          </p:nvPr>
        </p:nvSpPr>
        <p:spPr>
          <a:xfrm>
            <a:off x="411784" y="3186185"/>
            <a:ext cx="2094349" cy="2927614"/>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3424237" y="4348480"/>
            <a:ext cx="5395761" cy="1764983"/>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3427566" y="2653677"/>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4104640" y="2653677"/>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3427566" y="3348666"/>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4104640" y="3348666"/>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2850441" y="2620545"/>
            <a:ext cx="427855" cy="424069"/>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2850441" y="3314801"/>
            <a:ext cx="427855" cy="424069"/>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Tree>
    <p:extLst>
      <p:ext uri="{BB962C8B-B14F-4D97-AF65-F5344CB8AC3E}">
        <p14:creationId xmlns:p14="http://schemas.microsoft.com/office/powerpoint/2010/main" val="2608200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Strategies">
    <p:spTree>
      <p:nvGrpSpPr>
        <p:cNvPr id="1" name=""/>
        <p:cNvGrpSpPr/>
        <p:nvPr/>
      </p:nvGrpSpPr>
      <p:grpSpPr>
        <a:xfrm>
          <a:off x="0" y="0"/>
          <a:ext cx="0" cy="0"/>
          <a:chOff x="0" y="0"/>
          <a:chExt cx="0" cy="0"/>
        </a:xfrm>
      </p:grpSpPr>
      <p:sp>
        <p:nvSpPr>
          <p:cNvPr id="28" name="Picture Placeholder 27"/>
          <p:cNvSpPr>
            <a:spLocks noGrp="1"/>
          </p:cNvSpPr>
          <p:nvPr>
            <p:ph type="pic" sz="quarter" idx="15" hasCustomPrompt="1"/>
          </p:nvPr>
        </p:nvSpPr>
        <p:spPr>
          <a:xfrm>
            <a:off x="323850" y="1970088"/>
            <a:ext cx="2392363" cy="1420812"/>
          </a:xfrm>
          <a:noFill/>
        </p:spPr>
        <p:txBody>
          <a:bodyPr/>
          <a:lstStyle/>
          <a:p>
            <a:r>
              <a:rPr lang="en-US" dirty="0" smtClean="0"/>
              <a:t>Illustration</a:t>
            </a:r>
            <a:endParaRPr lang="en-US" dirty="0"/>
          </a:p>
        </p:txBody>
      </p:sp>
      <p:sp>
        <p:nvSpPr>
          <p:cNvPr id="12" name="Text Placeholder 9"/>
          <p:cNvSpPr>
            <a:spLocks noGrp="1"/>
          </p:cNvSpPr>
          <p:nvPr>
            <p:ph type="body" sz="quarter" idx="12" hasCustomPrompt="1"/>
          </p:nvPr>
        </p:nvSpPr>
        <p:spPr bwMode="gray">
          <a:xfrm>
            <a:off x="6428227" y="3706213"/>
            <a:ext cx="2391774" cy="2186587"/>
          </a:xfrm>
        </p:spPr>
        <p:txBody>
          <a:bodyPr anchor="t" anchorCtr="0"/>
          <a:lstStyle>
            <a:lvl1pPr>
              <a:defRPr sz="1800"/>
            </a:lvl1pPr>
          </a:lstStyle>
          <a:p>
            <a:pPr lvl="0"/>
            <a:r>
              <a:rPr lang="en-US" dirty="0" smtClean="0"/>
              <a:t>Text sentence case</a:t>
            </a:r>
          </a:p>
        </p:txBody>
      </p:sp>
      <p:sp>
        <p:nvSpPr>
          <p:cNvPr id="25" name="Text Placeholder 9"/>
          <p:cNvSpPr>
            <a:spLocks noGrp="1"/>
          </p:cNvSpPr>
          <p:nvPr>
            <p:ph type="body" sz="quarter" idx="13" hasCustomPrompt="1"/>
          </p:nvPr>
        </p:nvSpPr>
        <p:spPr bwMode="gray">
          <a:xfrm>
            <a:off x="3373895" y="3706213"/>
            <a:ext cx="2391774" cy="2186587"/>
          </a:xfrm>
        </p:spPr>
        <p:txBody>
          <a:bodyPr anchor="t" anchorCtr="0"/>
          <a:lstStyle>
            <a:lvl1pPr>
              <a:defRPr sz="1800"/>
            </a:lvl1pPr>
          </a:lstStyle>
          <a:p>
            <a:pPr lvl="0"/>
            <a:r>
              <a:rPr lang="en-US" dirty="0" smtClean="0"/>
              <a:t>Text sentence case</a:t>
            </a:r>
          </a:p>
        </p:txBody>
      </p:sp>
      <p:sp>
        <p:nvSpPr>
          <p:cNvPr id="26" name="Text Placeholder 9"/>
          <p:cNvSpPr>
            <a:spLocks noGrp="1"/>
          </p:cNvSpPr>
          <p:nvPr>
            <p:ph type="body" sz="quarter" idx="14" hasCustomPrompt="1"/>
          </p:nvPr>
        </p:nvSpPr>
        <p:spPr bwMode="gray">
          <a:xfrm>
            <a:off x="324003" y="3706213"/>
            <a:ext cx="2391774" cy="2186587"/>
          </a:xfrm>
        </p:spPr>
        <p:txBody>
          <a:bodyPr anchor="t" anchorCtr="0"/>
          <a:lstStyle>
            <a:lvl1pPr>
              <a:defRPr sz="1800"/>
            </a:lvl1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9" name="Picture Placeholder 27"/>
          <p:cNvSpPr>
            <a:spLocks noGrp="1"/>
          </p:cNvSpPr>
          <p:nvPr>
            <p:ph type="pic" sz="quarter" idx="16" hasCustomPrompt="1"/>
          </p:nvPr>
        </p:nvSpPr>
        <p:spPr>
          <a:xfrm>
            <a:off x="3373306" y="1970088"/>
            <a:ext cx="2392363" cy="1420812"/>
          </a:xfrm>
          <a:noFill/>
        </p:spPr>
        <p:txBody>
          <a:bodyPr/>
          <a:lstStyle/>
          <a:p>
            <a:r>
              <a:rPr lang="en-US" dirty="0" smtClean="0"/>
              <a:t>Illustration</a:t>
            </a:r>
            <a:endParaRPr lang="en-US" dirty="0"/>
          </a:p>
        </p:txBody>
      </p:sp>
      <p:sp>
        <p:nvSpPr>
          <p:cNvPr id="30" name="Picture Placeholder 27"/>
          <p:cNvSpPr>
            <a:spLocks noGrp="1"/>
          </p:cNvSpPr>
          <p:nvPr>
            <p:ph type="pic" sz="quarter" idx="17" hasCustomPrompt="1"/>
          </p:nvPr>
        </p:nvSpPr>
        <p:spPr>
          <a:xfrm>
            <a:off x="6428227" y="1970088"/>
            <a:ext cx="2392363" cy="1420812"/>
          </a:xfrm>
          <a:noFill/>
        </p:spPr>
        <p:txBody>
          <a:bodyPr/>
          <a:lstStyle>
            <a:lvl1pPr>
              <a:defRPr/>
            </a:lvl1pPr>
          </a:lstStyle>
          <a:p>
            <a:r>
              <a:rPr lang="en-US" dirty="0" smtClean="0"/>
              <a:t>Illustration</a:t>
            </a:r>
            <a:endParaRPr lang="en-US" dirty="0"/>
          </a:p>
        </p:txBody>
      </p:sp>
    </p:spTree>
    <p:extLst>
      <p:ext uri="{BB962C8B-B14F-4D97-AF65-F5344CB8AC3E}">
        <p14:creationId xmlns:p14="http://schemas.microsoft.com/office/powerpoint/2010/main" val="39009593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70187" y="3048000"/>
            <a:ext cx="7749812" cy="697653"/>
          </a:xfrm>
        </p:spPr>
        <p:txBody>
          <a:bodyPr anchor="ctr" anchorCtr="0"/>
          <a:lstStyle>
            <a:lvl1pPr>
              <a:spcBef>
                <a:spcPts val="2400"/>
              </a:spcBef>
              <a:defRPr sz="1600" b="0" baseline="0"/>
            </a:lvl1pPr>
            <a:lvl2pPr>
              <a:defRPr sz="1600"/>
            </a:lvl2pPr>
            <a:lvl3pPr>
              <a:defRPr sz="1600"/>
            </a:lvl3pPr>
            <a:lvl4pPr>
              <a:defRPr sz="1600"/>
            </a:lvl4pPr>
            <a:lvl5pPr>
              <a:defRPr sz="1600"/>
            </a:lvl5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7"/>
          <p:cNvSpPr>
            <a:spLocks noGrp="1"/>
          </p:cNvSpPr>
          <p:nvPr>
            <p:ph type="body" sz="quarter" idx="12" hasCustomPrompt="1"/>
          </p:nvPr>
        </p:nvSpPr>
        <p:spPr>
          <a:xfrm>
            <a:off x="1070187" y="3840482"/>
            <a:ext cx="7749812"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7" name="Text Placeholder 7"/>
          <p:cNvSpPr>
            <a:spLocks noGrp="1"/>
          </p:cNvSpPr>
          <p:nvPr>
            <p:ph type="body" sz="quarter" idx="13" hasCustomPrompt="1"/>
          </p:nvPr>
        </p:nvSpPr>
        <p:spPr>
          <a:xfrm>
            <a:off x="1070187" y="4632963"/>
            <a:ext cx="7749812"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9" name="Text Placeholder 7"/>
          <p:cNvSpPr>
            <a:spLocks noGrp="1"/>
          </p:cNvSpPr>
          <p:nvPr>
            <p:ph type="body" sz="quarter" idx="14" hasCustomPrompt="1"/>
          </p:nvPr>
        </p:nvSpPr>
        <p:spPr>
          <a:xfrm>
            <a:off x="1070187" y="5425445"/>
            <a:ext cx="7749812"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11" name="Picture Placeholder 15"/>
          <p:cNvSpPr>
            <a:spLocks noGrp="1"/>
          </p:cNvSpPr>
          <p:nvPr>
            <p:ph type="pic" sz="quarter" idx="16" hasCustomPrompt="1"/>
          </p:nvPr>
        </p:nvSpPr>
        <p:spPr bwMode="gray">
          <a:xfrm>
            <a:off x="362261" y="3936077"/>
            <a:ext cx="530352" cy="548640"/>
          </a:xfrm>
        </p:spPr>
        <p:txBody>
          <a:bodyPr/>
          <a:lstStyle>
            <a:lvl1pPr>
              <a:defRPr sz="900"/>
            </a:lvl1pPr>
          </a:lstStyle>
          <a:p>
            <a:r>
              <a:rPr lang="en-US" dirty="0" smtClean="0"/>
              <a:t>Select box to add icon</a:t>
            </a:r>
            <a:endParaRPr lang="en-US" dirty="0"/>
          </a:p>
        </p:txBody>
      </p:sp>
      <p:sp>
        <p:nvSpPr>
          <p:cNvPr id="12" name="Picture Placeholder 15"/>
          <p:cNvSpPr>
            <a:spLocks noGrp="1"/>
          </p:cNvSpPr>
          <p:nvPr>
            <p:ph type="pic" sz="quarter" idx="17" hasCustomPrompt="1"/>
          </p:nvPr>
        </p:nvSpPr>
        <p:spPr bwMode="gray">
          <a:xfrm>
            <a:off x="362261" y="3123277"/>
            <a:ext cx="530352" cy="548640"/>
          </a:xfrm>
        </p:spPr>
        <p:txBody>
          <a:bodyPr/>
          <a:lstStyle>
            <a:lvl1pPr>
              <a:defRPr sz="900"/>
            </a:lvl1pPr>
          </a:lstStyle>
          <a:p>
            <a:r>
              <a:rPr lang="en-US" dirty="0" smtClean="0"/>
              <a:t>Select box to add icon</a:t>
            </a:r>
            <a:endParaRPr lang="en-US" dirty="0"/>
          </a:p>
        </p:txBody>
      </p:sp>
      <p:sp>
        <p:nvSpPr>
          <p:cNvPr id="13" name="Picture Placeholder 15"/>
          <p:cNvSpPr>
            <a:spLocks noGrp="1"/>
          </p:cNvSpPr>
          <p:nvPr>
            <p:ph type="pic" sz="quarter" idx="18" hasCustomPrompt="1"/>
          </p:nvPr>
        </p:nvSpPr>
        <p:spPr bwMode="gray">
          <a:xfrm>
            <a:off x="362261" y="4728558"/>
            <a:ext cx="530352" cy="548640"/>
          </a:xfrm>
        </p:spPr>
        <p:txBody>
          <a:bodyPr/>
          <a:lstStyle>
            <a:lvl1pPr>
              <a:defRPr sz="900"/>
            </a:lvl1pPr>
          </a:lstStyle>
          <a:p>
            <a:r>
              <a:rPr lang="en-US" dirty="0" smtClean="0"/>
              <a:t>Select box to add icon</a:t>
            </a:r>
            <a:endParaRPr lang="en-US" dirty="0"/>
          </a:p>
        </p:txBody>
      </p:sp>
      <p:sp>
        <p:nvSpPr>
          <p:cNvPr id="14" name="Picture Placeholder 15"/>
          <p:cNvSpPr>
            <a:spLocks noGrp="1"/>
          </p:cNvSpPr>
          <p:nvPr>
            <p:ph type="pic" sz="quarter" idx="19" hasCustomPrompt="1"/>
          </p:nvPr>
        </p:nvSpPr>
        <p:spPr bwMode="gray">
          <a:xfrm>
            <a:off x="362261" y="5521041"/>
            <a:ext cx="530352" cy="548640"/>
          </a:xfrm>
        </p:spPr>
        <p:txBody>
          <a:bodyPr/>
          <a:lstStyle>
            <a:lvl1pPr>
              <a:defRPr sz="900"/>
            </a:lvl1pPr>
          </a:lstStyle>
          <a:p>
            <a:r>
              <a:rPr lang="en-US" dirty="0" smtClean="0"/>
              <a:t>Select box to add icon</a:t>
            </a:r>
            <a:endParaRPr lang="en-US" dirty="0"/>
          </a:p>
        </p:txBody>
      </p:sp>
      <p:sp>
        <p:nvSpPr>
          <p:cNvPr id="15" name="Picture Placeholder 4"/>
          <p:cNvSpPr>
            <a:spLocks noGrp="1"/>
          </p:cNvSpPr>
          <p:nvPr>
            <p:ph type="pic" sz="quarter" idx="10"/>
          </p:nvPr>
        </p:nvSpPr>
        <p:spPr bwMode="gray">
          <a:xfrm>
            <a:off x="324300" y="1239467"/>
            <a:ext cx="8496000" cy="1618509"/>
          </a:xfrm>
        </p:spPr>
        <p:txBody>
          <a:bodyPr tIns="1296000" anchor="t" anchorCtr="0"/>
          <a:lstStyle>
            <a:lvl1pPr algn="ctr">
              <a:defRPr b="0"/>
            </a:lvl1pPr>
          </a:lstStyle>
          <a:p>
            <a:r>
              <a:rPr lang="en-US" smtClean="0"/>
              <a:t>Click icon to add picture</a:t>
            </a:r>
            <a:endParaRPr lang="en-US" dirty="0"/>
          </a:p>
        </p:txBody>
      </p:sp>
    </p:spTree>
    <p:extLst>
      <p:ext uri="{BB962C8B-B14F-4D97-AF65-F5344CB8AC3E}">
        <p14:creationId xmlns:p14="http://schemas.microsoft.com/office/powerpoint/2010/main" val="342087791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914400"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4400" rtl="0" eaLnBrk="1" fontAlgn="base" latinLnBrk="0" hangingPunct="1">
              <a:lnSpc>
                <a:spcPct val="100000"/>
              </a:lnSpc>
              <a:spcBef>
                <a:spcPts val="1620"/>
              </a:spcBef>
              <a:spcAft>
                <a:spcPct val="0"/>
              </a:spcAft>
              <a:buClr>
                <a:schemeClr val="accent1"/>
              </a:buClr>
              <a:buSzPct val="80000"/>
              <a:buFontTx/>
              <a:buNone/>
              <a:tabLst/>
            </a:pPr>
            <a:r>
              <a:rPr lang="en-US" dirty="0" smtClean="0"/>
              <a:t>Add Solution Today / Planned Innovations or Future Direction (UPPER CASE)</a:t>
            </a:r>
          </a:p>
        </p:txBody>
      </p:sp>
    </p:spTree>
    <p:extLst>
      <p:ext uri="{BB962C8B-B14F-4D97-AF65-F5344CB8AC3E}">
        <p14:creationId xmlns:p14="http://schemas.microsoft.com/office/powerpoint/2010/main" val="3209465044"/>
      </p:ext>
    </p:extLst>
  </p:cSld>
  <p:clrMapOvr>
    <a:masterClrMapping/>
  </p:clrMapOvr>
  <p:transition spd="med"/>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Text Placeholder 3"/>
          <p:cNvSpPr>
            <a:spLocks noGrp="1"/>
          </p:cNvSpPr>
          <p:nvPr>
            <p:ph type="body" sz="quarter" idx="10" hasCustomPrompt="1"/>
          </p:nvPr>
        </p:nvSpPr>
        <p:spPr>
          <a:xfrm>
            <a:off x="1835726" y="5278580"/>
            <a:ext cx="1295727" cy="1118561"/>
          </a:xfrm>
        </p:spPr>
        <p:txBody>
          <a:bodyPr anchor="ctr" anchorCtr="0"/>
          <a:lstStyle>
            <a:lvl1pPr>
              <a:defRPr sz="1200"/>
            </a:lvl1pPr>
            <a:lvl2pPr>
              <a:defRPr sz="1200"/>
            </a:lvl2pPr>
          </a:lstStyle>
          <a:p>
            <a:pPr lvl="0"/>
            <a:r>
              <a:rPr lang="en-US" noProof="0" dirty="0" smtClean="0"/>
              <a:t>Benefit 1</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hevron 2"/>
          <p:cNvSpPr>
            <a:spLocks noChangeArrowheads="1"/>
          </p:cNvSpPr>
          <p:nvPr userDrawn="1"/>
        </p:nvSpPr>
        <p:spPr bwMode="gray">
          <a:xfrm rot="16200000" flipH="1">
            <a:off x="4371727" y="647117"/>
            <a:ext cx="404455" cy="8490566"/>
          </a:xfrm>
          <a:prstGeom prst="chevron">
            <a:avLst>
              <a:gd name="adj" fmla="val 84530"/>
            </a:avLst>
          </a:prstGeom>
          <a:solidFill>
            <a:schemeClr val="bg2"/>
          </a:solidFill>
          <a:ln w="6350">
            <a:solidFill>
              <a:schemeClr val="bg2"/>
            </a:solidFill>
            <a:miter lim="800000"/>
            <a:headEnd/>
            <a:tailEnd/>
          </a:ln>
        </p:spPr>
        <p:txBody>
          <a:bodyPr lIns="90000" tIns="72000" rIns="90000" bIns="72000" anchor="ctr"/>
          <a:lstStyle/>
          <a:p>
            <a:pPr>
              <a:spcBef>
                <a:spcPct val="50000"/>
              </a:spcBef>
              <a:buClr>
                <a:srgbClr val="F0AB00"/>
              </a:buClr>
            </a:pPr>
            <a:endParaRPr lang="en-US" b="1">
              <a:solidFill>
                <a:srgbClr val="000000"/>
              </a:solidFill>
            </a:endParaRPr>
          </a:p>
        </p:txBody>
      </p:sp>
      <p:sp>
        <p:nvSpPr>
          <p:cNvPr id="11" name="Picture Placeholder 4"/>
          <p:cNvSpPr>
            <a:spLocks noGrp="1"/>
          </p:cNvSpPr>
          <p:nvPr>
            <p:ph type="pic" sz="quarter" idx="15" hasCustomPrompt="1"/>
          </p:nvPr>
        </p:nvSpPr>
        <p:spPr bwMode="gray">
          <a:xfrm>
            <a:off x="789709" y="5472546"/>
            <a:ext cx="914399" cy="734290"/>
          </a:xfrm>
          <a:solidFill>
            <a:schemeClr val="bg1">
              <a:lumMod val="95000"/>
            </a:schemeClr>
          </a:solidFill>
        </p:spPr>
        <p:txBody>
          <a:bodyPr tIns="0" anchor="ctr" anchorCtr="0"/>
          <a:lstStyle>
            <a:lvl1pPr algn="ctr">
              <a:defRPr sz="1100" b="0" baseline="0"/>
            </a:lvl1pPr>
          </a:lstStyle>
          <a:p>
            <a:r>
              <a:rPr lang="en-US" smtClean="0"/>
              <a:t>Replace with Pictogram</a:t>
            </a:r>
            <a:endParaRPr lang="en-US" dirty="0"/>
          </a:p>
        </p:txBody>
      </p:sp>
      <p:sp>
        <p:nvSpPr>
          <p:cNvPr id="12" name="Text Placeholder 3"/>
          <p:cNvSpPr>
            <a:spLocks noGrp="1"/>
          </p:cNvSpPr>
          <p:nvPr>
            <p:ph type="body" sz="quarter" idx="16" hasCustomPrompt="1"/>
          </p:nvPr>
        </p:nvSpPr>
        <p:spPr>
          <a:xfrm>
            <a:off x="4668981" y="5278580"/>
            <a:ext cx="1295727" cy="1118561"/>
          </a:xfrm>
        </p:spPr>
        <p:txBody>
          <a:bodyPr anchor="ctr" anchorCtr="0"/>
          <a:lstStyle>
            <a:lvl1pPr>
              <a:defRPr sz="1200"/>
            </a:lvl1pPr>
            <a:lvl2pPr>
              <a:defRPr sz="1200"/>
            </a:lvl2pPr>
          </a:lstStyle>
          <a:p>
            <a:pPr lvl="0"/>
            <a:r>
              <a:rPr lang="en-US" noProof="0" dirty="0" smtClean="0"/>
              <a:t>Benefit 1</a:t>
            </a:r>
          </a:p>
        </p:txBody>
      </p:sp>
      <p:sp>
        <p:nvSpPr>
          <p:cNvPr id="13" name="Picture Placeholder 4"/>
          <p:cNvSpPr>
            <a:spLocks noGrp="1"/>
          </p:cNvSpPr>
          <p:nvPr>
            <p:ph type="pic" sz="quarter" idx="17" hasCustomPrompt="1"/>
          </p:nvPr>
        </p:nvSpPr>
        <p:spPr bwMode="gray">
          <a:xfrm>
            <a:off x="3622964" y="5472546"/>
            <a:ext cx="914399" cy="734290"/>
          </a:xfrm>
          <a:solidFill>
            <a:schemeClr val="bg1">
              <a:lumMod val="95000"/>
            </a:schemeClr>
          </a:solidFill>
        </p:spPr>
        <p:txBody>
          <a:bodyPr tIns="0" anchor="ctr" anchorCtr="0"/>
          <a:lstStyle>
            <a:lvl1pPr algn="ctr">
              <a:defRPr sz="1100" b="0" baseline="0"/>
            </a:lvl1pPr>
          </a:lstStyle>
          <a:p>
            <a:r>
              <a:rPr lang="en-US" smtClean="0"/>
              <a:t>Replace with Pictogram</a:t>
            </a:r>
            <a:endParaRPr lang="en-US" dirty="0"/>
          </a:p>
        </p:txBody>
      </p:sp>
      <p:sp>
        <p:nvSpPr>
          <p:cNvPr id="14" name="Text Placeholder 3"/>
          <p:cNvSpPr>
            <a:spLocks noGrp="1"/>
          </p:cNvSpPr>
          <p:nvPr>
            <p:ph type="body" sz="quarter" idx="18" hasCustomPrompt="1"/>
          </p:nvPr>
        </p:nvSpPr>
        <p:spPr>
          <a:xfrm>
            <a:off x="7509163" y="5278580"/>
            <a:ext cx="1295727" cy="1118561"/>
          </a:xfrm>
        </p:spPr>
        <p:txBody>
          <a:bodyPr anchor="ctr" anchorCtr="0"/>
          <a:lstStyle>
            <a:lvl1pPr>
              <a:defRPr sz="1200"/>
            </a:lvl1pPr>
            <a:lvl2pPr>
              <a:defRPr sz="1200"/>
            </a:lvl2pPr>
          </a:lstStyle>
          <a:p>
            <a:pPr lvl="0"/>
            <a:r>
              <a:rPr lang="en-US" noProof="0" dirty="0" smtClean="0"/>
              <a:t>Benefit 1</a:t>
            </a:r>
          </a:p>
        </p:txBody>
      </p:sp>
      <p:sp>
        <p:nvSpPr>
          <p:cNvPr id="15" name="Picture Placeholder 4"/>
          <p:cNvSpPr>
            <a:spLocks noGrp="1"/>
          </p:cNvSpPr>
          <p:nvPr>
            <p:ph type="pic" sz="quarter" idx="19" hasCustomPrompt="1"/>
          </p:nvPr>
        </p:nvSpPr>
        <p:spPr bwMode="gray">
          <a:xfrm>
            <a:off x="6463146" y="5472546"/>
            <a:ext cx="914399" cy="734290"/>
          </a:xfrm>
          <a:solidFill>
            <a:schemeClr val="bg1">
              <a:lumMod val="95000"/>
            </a:schemeClr>
          </a:solidFill>
        </p:spPr>
        <p:txBody>
          <a:bodyPr tIns="0" anchor="ctr" anchorCtr="0"/>
          <a:lstStyle>
            <a:lvl1pPr algn="ctr">
              <a:defRPr sz="1100" b="0" baseline="0"/>
            </a:lvl1pPr>
          </a:lstStyle>
          <a:p>
            <a:r>
              <a:rPr lang="en-US" smtClean="0"/>
              <a:t>Replace with Pictogram</a:t>
            </a:r>
            <a:endParaRPr lang="en-US" dirty="0"/>
          </a:p>
        </p:txBody>
      </p:sp>
      <p:sp>
        <p:nvSpPr>
          <p:cNvPr id="16" name="Text Placeholder 6"/>
          <p:cNvSpPr>
            <a:spLocks noGrp="1"/>
          </p:cNvSpPr>
          <p:nvPr>
            <p:ph type="body" sz="quarter" idx="11" hasCustomPrompt="1"/>
          </p:nvPr>
        </p:nvSpPr>
        <p:spPr bwMode="gray">
          <a:xfrm>
            <a:off x="338727" y="1648683"/>
            <a:ext cx="3450491" cy="2860971"/>
          </a:xfrm>
        </p:spPr>
        <p:txBody>
          <a:bodyPr/>
          <a:lstStyle>
            <a:lvl1pPr>
              <a:defRPr/>
            </a:lvl1pPr>
            <a:lvl3pPr>
              <a:defRPr/>
            </a:lvl3pPr>
          </a:lstStyle>
          <a:p>
            <a:pPr lvl="2"/>
            <a:r>
              <a:rPr lang="en-US" smtClean="0"/>
              <a:t>Three short bullets</a:t>
            </a:r>
            <a:endParaRPr lang="en-US" dirty="0"/>
          </a:p>
        </p:txBody>
      </p:sp>
      <p:sp>
        <p:nvSpPr>
          <p:cNvPr id="17" name="Picture Placeholder 4"/>
          <p:cNvSpPr>
            <a:spLocks noGrp="1"/>
          </p:cNvSpPr>
          <p:nvPr>
            <p:ph type="pic" sz="quarter" idx="20" hasCustomPrompt="1"/>
          </p:nvPr>
        </p:nvSpPr>
        <p:spPr bwMode="gray">
          <a:xfrm>
            <a:off x="4094018" y="1731818"/>
            <a:ext cx="4725219" cy="2777836"/>
          </a:xfrm>
          <a:solidFill>
            <a:schemeClr val="bg1">
              <a:lumMod val="95000"/>
            </a:schemeClr>
          </a:solidFill>
        </p:spPr>
        <p:txBody>
          <a:bodyPr tIns="0" anchor="ctr" anchorCtr="0"/>
          <a:lstStyle>
            <a:lvl1pPr algn="ctr">
              <a:defRPr sz="1100" b="0" baseline="0"/>
            </a:lvl1pPr>
          </a:lstStyle>
          <a:p>
            <a:r>
              <a:rPr lang="en-US" smtClean="0"/>
              <a:t>Replace with Screeshot</a:t>
            </a:r>
            <a:endParaRPr lang="en-US" dirty="0"/>
          </a:p>
        </p:txBody>
      </p:sp>
    </p:spTree>
    <p:extLst>
      <p:ext uri="{BB962C8B-B14F-4D97-AF65-F5344CB8AC3E}">
        <p14:creationId xmlns:p14="http://schemas.microsoft.com/office/powerpoint/2010/main" val="28389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mtClean="0"/>
              <a:t>Alternate Presentation Title</a:t>
            </a:r>
            <a:br>
              <a:rPr lang="en-US" smtClean="0"/>
            </a:br>
            <a:r>
              <a:rPr lang="en-US" smtClean="0"/>
              <a:t>Breaks to Two Lines</a:t>
            </a:r>
            <a:endParaRPr lang="en-US"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7209410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985" tIns="71987" rIns="89985" bIns="71987" rtlCol="0" anchor="ctr"/>
          <a:lstStyle/>
          <a:p>
            <a:pPr marR="0" algn="ctr" defTabSz="914245"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17"/>
            <a:ext cx="684757" cy="453495"/>
          </a:xfrm>
          <a:prstGeom prst="rect">
            <a:avLst/>
          </a:prstGeom>
          <a:noFill/>
          <a:ln>
            <a:noFill/>
          </a:ln>
        </p:spPr>
      </p:pic>
      <p:sp>
        <p:nvSpPr>
          <p:cNvPr id="5" name="Rectangle 4"/>
          <p:cNvSpPr/>
          <p:nvPr userDrawn="1"/>
        </p:nvSpPr>
        <p:spPr bwMode="gray">
          <a:xfrm>
            <a:off x="242937" y="0"/>
            <a:ext cx="8656646" cy="162000"/>
          </a:xfrm>
          <a:prstGeom prst="rect">
            <a:avLst/>
          </a:prstGeom>
          <a:solidFill>
            <a:schemeClr val="accent1"/>
          </a:solidFill>
          <a:ln w="9525" algn="ctr">
            <a:noFill/>
            <a:miter lim="800000"/>
            <a:headEnd/>
            <a:tailEnd/>
          </a:ln>
        </p:spPr>
        <p:txBody>
          <a:bodyPr lIns="89985" tIns="71987" rIns="89985" bIns="71987" rtlCol="0" anchor="ctr"/>
          <a:lstStyle/>
          <a:p>
            <a:pPr marR="0" algn="ctr" defTabSz="914245"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4245"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7123" indent="0" algn="ctr">
              <a:buNone/>
              <a:defRPr>
                <a:solidFill>
                  <a:schemeClr val="tx1">
                    <a:tint val="75000"/>
                  </a:schemeClr>
                </a:solidFill>
              </a:defRPr>
            </a:lvl2pPr>
            <a:lvl3pPr marL="914245" indent="0" algn="ctr">
              <a:buNone/>
              <a:defRPr>
                <a:solidFill>
                  <a:schemeClr val="tx1">
                    <a:tint val="75000"/>
                  </a:schemeClr>
                </a:solidFill>
              </a:defRPr>
            </a:lvl3pPr>
            <a:lvl4pPr marL="1371368" indent="0" algn="ctr">
              <a:buNone/>
              <a:defRPr>
                <a:solidFill>
                  <a:schemeClr val="tx1">
                    <a:tint val="75000"/>
                  </a:schemeClr>
                </a:solidFill>
              </a:defRPr>
            </a:lvl4pPr>
            <a:lvl5pPr marL="1828490" indent="0" algn="ctr">
              <a:buNone/>
              <a:defRPr>
                <a:solidFill>
                  <a:schemeClr val="tx1">
                    <a:tint val="75000"/>
                  </a:schemeClr>
                </a:solidFill>
              </a:defRPr>
            </a:lvl5pPr>
            <a:lvl6pPr marL="2285613" indent="0" algn="ctr">
              <a:buNone/>
              <a:defRPr>
                <a:solidFill>
                  <a:schemeClr val="tx1">
                    <a:tint val="75000"/>
                  </a:schemeClr>
                </a:solidFill>
              </a:defRPr>
            </a:lvl6pPr>
            <a:lvl7pPr marL="2742736" indent="0" algn="ctr">
              <a:buNone/>
              <a:defRPr>
                <a:solidFill>
                  <a:schemeClr val="tx1">
                    <a:tint val="75000"/>
                  </a:schemeClr>
                </a:solidFill>
              </a:defRPr>
            </a:lvl7pPr>
            <a:lvl8pPr marL="3199858" indent="0" algn="ctr">
              <a:buNone/>
              <a:defRPr>
                <a:solidFill>
                  <a:schemeClr val="tx1">
                    <a:tint val="75000"/>
                  </a:schemeClr>
                </a:solidFill>
              </a:defRPr>
            </a:lvl8pPr>
            <a:lvl9pPr marL="3656981"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2644177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smtClean="0">
                <a:solidFill>
                  <a:schemeClr val="accent2"/>
                </a:solidFill>
                <a:latin typeface="+mj-lt"/>
                <a:ea typeface="+mj-ea"/>
                <a:cs typeface="+mj-cs"/>
              </a:rPr>
              <a:t>© 2012 SAP AG. Alle Rechte vorbehalten.</a:t>
            </a:r>
            <a:endParaRPr lang="en-US" sz="2400" b="1" kern="1200" noProof="0" dirty="0" smtClean="0">
              <a:solidFill>
                <a:schemeClr val="accent2"/>
              </a:solidFill>
              <a:latin typeface="+mj-lt"/>
              <a:ea typeface="+mj-ea"/>
              <a:cs typeface="+mj-cs"/>
            </a:endParaRPr>
          </a:p>
        </p:txBody>
      </p:sp>
      <p:sp>
        <p:nvSpPr>
          <p:cNvPr id="6" name="TextBox 5"/>
          <p:cNvSpPr txBox="1"/>
          <p:nvPr userDrawn="1"/>
        </p:nvSpPr>
        <p:spPr bwMode="gray">
          <a:xfrm>
            <a:off x="324000" y="1692000"/>
            <a:ext cx="4165200" cy="4308872"/>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Oracle und Java sind eingetragene Marken von Oracle und/oder ihrer Tochtergesellschaften.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Citrix, ICA, Program Neighborhood, MetaFrame, WinFrame, VideoFrame und MultiWin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sind Marken oder eingetragene Marken von Citrix Systems,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HTML, XML, XHTML und W3C sind Marken oder eingetragene Marken des W3C</a:t>
            </a:r>
            <a:r>
              <a:rPr lang="en-US" sz="800" kern="1200" baseline="30000" noProof="1" smtClean="0">
                <a:solidFill>
                  <a:schemeClr val="tx1"/>
                </a:solidFill>
                <a:latin typeface="Arial"/>
                <a:ea typeface="MS PGothic" pitchFamily="34" charset="-128"/>
                <a:cs typeface="+mn-cs"/>
              </a:rPr>
              <a:t>®</a:t>
            </a:r>
            <a:r>
              <a:rPr lang="en-US" sz="800" kern="1200" noProof="1" smtClean="0">
                <a:solidFill>
                  <a:schemeClr val="tx1"/>
                </a:solidFill>
                <a:latin typeface="Arial"/>
                <a:ea typeface="MS PGothic" pitchFamily="34" charset="-128"/>
                <a:cs typeface="+mn-cs"/>
              </a:rPr>
              <a:t>, </a:t>
            </a:r>
            <a:br>
              <a:rPr lang="en-US" sz="800" kern="1200" noProof="1" smtClean="0">
                <a:solidFill>
                  <a:schemeClr val="tx1"/>
                </a:solidFill>
                <a:latin typeface="Arial"/>
                <a:ea typeface="MS PGothic" pitchFamily="34" charset="-128"/>
                <a:cs typeface="+mn-cs"/>
              </a:rPr>
            </a:br>
            <a:r>
              <a:rPr lang="en-US" sz="800" kern="1200" noProof="1" smtClean="0">
                <a:solidFill>
                  <a:schemeClr val="tx1"/>
                </a:solidFill>
                <a:latin typeface="Arial"/>
                <a:ea typeface="MS PGothic" pitchFamily="34" charset="-128"/>
                <a:cs typeface="+mn-cs"/>
              </a:rPr>
              <a:t>World Wide Web Consortium, Massachusetts Institute of Technology. </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Apple, App Store, iBooks, iPad, iPhone, iPhoto, iPod, iTunes, Multi-Touch, Objective-C, Retina, Safari, Siri und Xcode sind Marken oder eingetragene Marken der Apple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IOS ist eine eingetragene Marke von Cisco Systems Inc.</a:t>
            </a:r>
          </a:p>
          <a:p>
            <a:pPr marL="0" indent="0" algn="l" defTabSz="914400" rtl="0" eaLnBrk="1" latinLnBrk="0" hangingPunct="1">
              <a:lnSpc>
                <a:spcPct val="100000"/>
              </a:lnSpc>
              <a:spcBef>
                <a:spcPts val="400"/>
              </a:spcBef>
            </a:pPr>
            <a:r>
              <a:rPr lang="en-US"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00"/>
            <a:ext cx="4165200" cy="45037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INTERMEC ist eine eingetragene Marke der Intermec Technologies Corporation.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Wi-Fi ist eine eingetragene Marke der Wi-Fi Alliance.</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Bluetooth ist eine eingetragene Marke von Bluetooth SIG Inc.</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Motorola ist eine eingetragene Marke von Motorola Trademark Holdings, LLC.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Computop ist eine eingetragene Marke der Computop Wirtschaftsinformatik GmbH.</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oder eingetragene Marken der Business Objects Software Ltd. Business Objects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Crossgate, m@gic EDDY, B2B 360°, B2B 360°Services sind eingetragene Marken der Crossgate AG in Deutschland und anderen Ländern. Crossgate ist ein Unternehmen der SAP AG.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Die in dieser Publikation enthaltene Information ist Eigentum der SAP. Weitergabe und Vervielfältigung dieser Publikation oder von Teilen daraus sind, zu welchem Zweck und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in welcher Form auch immer, nur mit ausdrücklicher schriftlicher Genehmigung durch </a:t>
            </a:r>
            <a:b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br>
            <a:r>
              <a:rPr kumimoji="0" lang="en-US" sz="800" b="0" i="0" u="none" strike="noStrike" kern="1200" cap="none" spc="0" normalizeH="0" baseline="0" noProof="1" smtClean="0">
                <a:ln>
                  <a:noFill/>
                </a:ln>
                <a:solidFill>
                  <a:srgbClr val="000000"/>
                </a:solidFill>
                <a:effectLst/>
                <a:uLnTx/>
                <a:uFillTx/>
                <a:latin typeface="Arial"/>
                <a:ea typeface="MS PGothic" pitchFamily="34" charset="-128"/>
                <a:cs typeface="+mn-cs"/>
              </a:rPr>
              <a:t>SAP AG gestattet.</a:t>
            </a:r>
          </a:p>
        </p:txBody>
      </p:sp>
    </p:spTree>
    <p:extLst>
      <p:ext uri="{BB962C8B-B14F-4D97-AF65-F5344CB8AC3E}">
        <p14:creationId xmlns:p14="http://schemas.microsoft.com/office/powerpoint/2010/main" val="35681122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25"/>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1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97"/>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441683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25"/>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1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97"/>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2214650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97"/>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6081739"/>
            <a:ext cx="916953" cy="454025"/>
          </a:xfrm>
          <a:prstGeom prst="rect">
            <a:avLst/>
          </a:prstGeom>
        </p:spPr>
      </p:pic>
    </p:spTree>
    <p:extLst>
      <p:ext uri="{BB962C8B-B14F-4D97-AF65-F5344CB8AC3E}">
        <p14:creationId xmlns:p14="http://schemas.microsoft.com/office/powerpoint/2010/main" val="5103978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97"/>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6081739"/>
            <a:ext cx="916953" cy="454025"/>
          </a:xfrm>
          <a:prstGeom prst="rect">
            <a:avLst/>
          </a:prstGeom>
        </p:spPr>
      </p:pic>
    </p:spTree>
    <p:extLst>
      <p:ext uri="{BB962C8B-B14F-4D97-AF65-F5344CB8AC3E}">
        <p14:creationId xmlns:p14="http://schemas.microsoft.com/office/powerpoint/2010/main" val="32656665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26"/>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8613" y="3506436"/>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6081739"/>
            <a:ext cx="916953" cy="454025"/>
          </a:xfrm>
          <a:prstGeom prst="rect">
            <a:avLst/>
          </a:prstGeom>
        </p:spPr>
      </p:pic>
    </p:spTree>
    <p:extLst>
      <p:ext uri="{BB962C8B-B14F-4D97-AF65-F5344CB8AC3E}">
        <p14:creationId xmlns:p14="http://schemas.microsoft.com/office/powerpoint/2010/main" val="3688377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36"/>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6081739"/>
            <a:ext cx="916953" cy="454025"/>
          </a:xfrm>
          <a:prstGeom prst="rect">
            <a:avLst/>
          </a:prstGeom>
        </p:spPr>
      </p:pic>
    </p:spTree>
    <p:extLst>
      <p:ext uri="{BB962C8B-B14F-4D97-AF65-F5344CB8AC3E}">
        <p14:creationId xmlns:p14="http://schemas.microsoft.com/office/powerpoint/2010/main" val="298023158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6"/>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2" y="478668"/>
            <a:ext cx="1832305" cy="907257"/>
          </a:xfrm>
          <a:prstGeom prst="rect">
            <a:avLst/>
          </a:prstGeom>
        </p:spPr>
      </p:pic>
    </p:spTree>
    <p:extLst>
      <p:ext uri="{BB962C8B-B14F-4D97-AF65-F5344CB8AC3E}">
        <p14:creationId xmlns:p14="http://schemas.microsoft.com/office/powerpoint/2010/main" val="227354568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1" y="1692037"/>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171450" indent="-17145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707314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2243515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24196708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7263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27"/>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27"/>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6514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27"/>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2027"/>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2027"/>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8577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714"/>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714"/>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9875333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27"/>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27"/>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904138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27"/>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27"/>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870712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ext with picture lef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24000" y="1690714"/>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582000" y="1690714"/>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6864674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Text with picture lef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24000" y="1692027"/>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4654800" y="1692027"/>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81624863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Text with picture lef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24000" y="1692027"/>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5742000" y="1692027"/>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703322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220616468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517"/>
            <a:ext cx="4165200" cy="2508222"/>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517"/>
            <a:ext cx="4165200" cy="2508222"/>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690335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024"/>
            <a:ext cx="8496000" cy="4392000"/>
          </a:xfrm>
        </p:spPr>
        <p:txBody>
          <a:bodyPr tIns="1440000"/>
          <a:lstStyle>
            <a:lvl1pPr algn="ctr">
              <a:defRPr b="0"/>
            </a:lvl1pPr>
          </a:lstStyle>
          <a:p>
            <a:pPr lvl="0"/>
            <a:r>
              <a:rPr lang="en-US" dirty="0" smtClean="0"/>
              <a:t>Click to add content</a:t>
            </a:r>
          </a:p>
        </p:txBody>
      </p:sp>
    </p:spTree>
    <p:extLst>
      <p:ext uri="{BB962C8B-B14F-4D97-AF65-F5344CB8AC3E}">
        <p14:creationId xmlns:p14="http://schemas.microsoft.com/office/powerpoint/2010/main" val="3927148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3"/>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48388925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0629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sz="3600">
                <a:solidFill>
                  <a:schemeClr val="accent1"/>
                </a:solidFill>
              </a:defRPr>
            </a:lvl1pPr>
          </a:lstStyle>
          <a:p>
            <a:r>
              <a:rPr lang="en-US" noProof="0" dirty="0" smtClean="0"/>
              <a:t>Insert page title</a:t>
            </a:r>
            <a:endParaRPr lang="de-DE" dirty="0"/>
          </a:p>
        </p:txBody>
      </p:sp>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766462750"/>
      </p:ext>
    </p:extLst>
  </p:cSld>
  <p:clrMapOvr>
    <a:masterClrMapping/>
  </p:clrMapOvr>
  <p:transition spd="med"/>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0" y="0"/>
            <a:ext cx="3132677" cy="6858000"/>
          </a:xfrm>
          <a:prstGeom prst="rect">
            <a:avLst/>
          </a:prstGeom>
          <a:solidFill>
            <a:schemeClr val="tx1"/>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bwMode="gray">
          <a:xfrm>
            <a:off x="242939" y="324000"/>
            <a:ext cx="2694645" cy="756000"/>
          </a:xfrm>
        </p:spPr>
        <p:txBody>
          <a:bodyPr anchor="t" anchorCtr="0"/>
          <a:lstStyle>
            <a:lvl1pPr>
              <a:defRPr sz="3700">
                <a:solidFill>
                  <a:schemeClr val="accent1"/>
                </a:solidFill>
              </a:defRPr>
            </a:lvl1pPr>
          </a:lstStyle>
          <a:p>
            <a:r>
              <a:rPr lang="en-US" noProof="0" dirty="0" smtClean="0"/>
              <a:t>Insert page title</a:t>
            </a:r>
            <a:endParaRPr lang="de-DE" dirty="0"/>
          </a:p>
        </p:txBody>
      </p:sp>
      <p:sp>
        <p:nvSpPr>
          <p:cNvPr id="7" name="Text Placeholder 6"/>
          <p:cNvSpPr>
            <a:spLocks noGrp="1"/>
          </p:cNvSpPr>
          <p:nvPr>
            <p:ph type="body" sz="quarter" idx="11" hasCustomPrompt="1"/>
          </p:nvPr>
        </p:nvSpPr>
        <p:spPr bwMode="gray">
          <a:xfrm>
            <a:off x="242939" y="1890676"/>
            <a:ext cx="2694645" cy="428994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4122157"/>
      </p:ext>
    </p:extLst>
  </p:cSld>
  <p:clrMapOvr>
    <a:masterClrMapping/>
  </p:clrMapOvr>
  <p:transition spd="med"/>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Text with picture: 2 columns">
    <p:spTree>
      <p:nvGrpSpPr>
        <p:cNvPr id="1" name=""/>
        <p:cNvGrpSpPr/>
        <p:nvPr/>
      </p:nvGrpSpPr>
      <p:grpSpPr>
        <a:xfrm>
          <a:off x="0" y="0"/>
          <a:ext cx="0" cy="0"/>
          <a:chOff x="0" y="0"/>
          <a:chExt cx="0" cy="0"/>
        </a:xfrm>
      </p:grpSpPr>
      <p:sp>
        <p:nvSpPr>
          <p:cNvPr id="7" name="Rectangle 6"/>
          <p:cNvSpPr/>
          <p:nvPr userDrawn="1"/>
        </p:nvSpPr>
        <p:spPr bwMode="gray">
          <a:xfrm>
            <a:off x="0" y="0"/>
            <a:ext cx="4572000" cy="6858000"/>
          </a:xfrm>
          <a:prstGeom prst="rect">
            <a:avLst/>
          </a:prstGeom>
          <a:solidFill>
            <a:schemeClr val="tx1"/>
          </a:solidFill>
        </p:spPr>
        <p:txBody>
          <a:bodyPr wrap="square" rtlCol="0" anchor="ctr" anchorCtr="1">
            <a:noAutofit/>
          </a:bodyPr>
          <a:lstStyle/>
          <a:p>
            <a:pPr algn="ctr" defTabSz="1087672"/>
            <a:endParaRPr lang="en-US" sz="1200" dirty="0" smtClean="0">
              <a:solidFill>
                <a:srgbClr val="FFFFFF"/>
              </a:solidFill>
              <a:cs typeface="Arial"/>
            </a:endParaRPr>
          </a:p>
        </p:txBody>
      </p:sp>
      <p:sp>
        <p:nvSpPr>
          <p:cNvPr id="8" name="Rectangle 7"/>
          <p:cNvSpPr/>
          <p:nvPr userDrawn="1"/>
        </p:nvSpPr>
        <p:spPr bwMode="gray">
          <a:xfrm>
            <a:off x="4572000" y="0"/>
            <a:ext cx="4572000" cy="6858000"/>
          </a:xfrm>
          <a:prstGeom prst="rect">
            <a:avLst/>
          </a:prstGeom>
          <a:solidFill>
            <a:schemeClr val="bg1"/>
          </a:solidFill>
        </p:spPr>
        <p:txBody>
          <a:bodyPr wrap="square" rtlCol="0" anchor="ctr" anchorCtr="1">
            <a:noAutofit/>
          </a:bodyPr>
          <a:lstStyle/>
          <a:p>
            <a:pPr algn="ctr" defTabSz="1087672"/>
            <a:endParaRPr lang="en-US" sz="1200" dirty="0" smtClean="0">
              <a:solidFill>
                <a:srgbClr val="FFFFFF"/>
              </a:solidFill>
              <a:cs typeface="Arial"/>
            </a:endParaRPr>
          </a:p>
        </p:txBody>
      </p:sp>
      <p:sp>
        <p:nvSpPr>
          <p:cNvPr id="2" name="Title 1"/>
          <p:cNvSpPr>
            <a:spLocks noGrp="1"/>
          </p:cNvSpPr>
          <p:nvPr>
            <p:ph type="title" hasCustomPrompt="1"/>
          </p:nvPr>
        </p:nvSpPr>
        <p:spPr>
          <a:xfrm>
            <a:off x="324001" y="643003"/>
            <a:ext cx="3999907" cy="756000"/>
          </a:xfrm>
        </p:spPr>
        <p:txBody>
          <a:bodyPr/>
          <a:lstStyle>
            <a:lvl1pPr>
              <a:defRPr sz="3600">
                <a:solidFill>
                  <a:schemeClr val="accent1"/>
                </a:solidFill>
              </a:defRPr>
            </a:lvl1p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2009665"/>
            <a:ext cx="4021172" cy="1720800"/>
          </a:xfrm>
        </p:spPr>
        <p:txBody>
          <a:bodyPr/>
          <a:lstStyle>
            <a:lvl1pPr>
              <a:defRPr sz="2400">
                <a:solidFill>
                  <a:schemeClr val="bg1"/>
                </a:solidFill>
              </a:defRPr>
            </a:lvl1pPr>
            <a:lvl2pPr>
              <a:defRPr sz="2400">
                <a:solidFill>
                  <a:schemeClr val="bg1"/>
                </a:solidFill>
              </a:defRPr>
            </a:lvl2pPr>
          </a:lstStyle>
          <a:p>
            <a:pPr lvl="0"/>
            <a:r>
              <a:rPr lang="en-US" noProof="0" dirty="0" smtClean="0"/>
              <a:t>First level</a:t>
            </a:r>
          </a:p>
          <a:p>
            <a:pPr lvl="1"/>
            <a:r>
              <a:rPr lang="en-US" dirty="0" smtClean="0"/>
              <a:t>Second level</a:t>
            </a:r>
          </a:p>
        </p:txBody>
      </p:sp>
      <p:sp>
        <p:nvSpPr>
          <p:cNvPr id="11" name="Picture Placeholder 4"/>
          <p:cNvSpPr>
            <a:spLocks noGrp="1"/>
          </p:cNvSpPr>
          <p:nvPr>
            <p:ph type="pic" sz="quarter" idx="16"/>
          </p:nvPr>
        </p:nvSpPr>
        <p:spPr bwMode="gray">
          <a:xfrm>
            <a:off x="4572000" y="0"/>
            <a:ext cx="4572000" cy="6858000"/>
          </a:xfrm>
          <a:solidFill>
            <a:schemeClr val="bg1"/>
          </a:solidFill>
        </p:spPr>
        <p:txBody>
          <a:bodyPr tIns="5040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80971778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1" y="0"/>
            <a:ext cx="6011323" cy="6858000"/>
          </a:xfrm>
          <a:prstGeom prst="rect">
            <a:avLst/>
          </a:prstGeom>
          <a:solidFill>
            <a:schemeClr val="tx1"/>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smtClean="0">
              <a:solidFill>
                <a:srgbClr val="000000"/>
              </a:solidFill>
              <a:ea typeface="Arial Unicode MS" pitchFamily="34" charset="-128"/>
              <a:cs typeface="Arial Unicode MS" pitchFamily="34" charset="-128"/>
            </a:endParaRPr>
          </a:p>
        </p:txBody>
      </p:sp>
      <p:sp>
        <p:nvSpPr>
          <p:cNvPr id="7" name="Text Placeholder 6"/>
          <p:cNvSpPr>
            <a:spLocks noGrp="1"/>
          </p:cNvSpPr>
          <p:nvPr>
            <p:ph type="body" sz="quarter" idx="11" hasCustomPrompt="1"/>
          </p:nvPr>
        </p:nvSpPr>
        <p:spPr bwMode="gray">
          <a:xfrm>
            <a:off x="324000" y="2007556"/>
            <a:ext cx="5464908" cy="4118064"/>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
        <p:nvSpPr>
          <p:cNvPr id="6" name="Title 1"/>
          <p:cNvSpPr>
            <a:spLocks noGrp="1"/>
          </p:cNvSpPr>
          <p:nvPr>
            <p:ph type="title" hasCustomPrompt="1"/>
          </p:nvPr>
        </p:nvSpPr>
        <p:spPr>
          <a:xfrm>
            <a:off x="324000" y="643003"/>
            <a:ext cx="5464908" cy="756000"/>
          </a:xfrm>
        </p:spPr>
        <p:txBody>
          <a:bodyPr/>
          <a:lstStyle>
            <a:lvl1pPr>
              <a:defRPr sz="3600">
                <a:solidFill>
                  <a:schemeClr val="accent1"/>
                </a:solidFill>
              </a:defRPr>
            </a:lvl1pPr>
          </a:lstStyle>
          <a:p>
            <a:r>
              <a:rPr lang="en-US" noProof="0" dirty="0" smtClean="0"/>
              <a:t>Insert page title</a:t>
            </a:r>
            <a:endParaRPr lang="en-US" dirty="0"/>
          </a:p>
        </p:txBody>
      </p:sp>
    </p:spTree>
    <p:extLst>
      <p:ext uri="{BB962C8B-B14F-4D97-AF65-F5344CB8AC3E}">
        <p14:creationId xmlns:p14="http://schemas.microsoft.com/office/powerpoint/2010/main" val="1819332742"/>
      </p:ext>
    </p:extLst>
  </p:cSld>
  <p:clrMapOvr>
    <a:masterClrMapping/>
  </p:clrMapOvr>
  <p:transition spd="med"/>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lang="de-DE" sz="2400" b="1" dirty="0" smtClean="0">
                <a:solidFill>
                  <a:srgbClr val="666666"/>
                </a:solidFill>
              </a:rPr>
              <a:t>2012 SAP AG. All rights reserved.</a:t>
            </a:r>
          </a:p>
        </p:txBody>
      </p:sp>
      <p:sp>
        <p:nvSpPr>
          <p:cNvPr id="5" name="TextBox 4"/>
          <p:cNvSpPr txBox="1"/>
          <p:nvPr userDrawn="1"/>
        </p:nvSpPr>
        <p:spPr bwMode="gray">
          <a:xfrm>
            <a:off x="324000" y="1673565"/>
            <a:ext cx="4165200" cy="4369415"/>
          </a:xfrm>
          <a:prstGeom prst="rect">
            <a:avLst/>
          </a:prstGeom>
          <a:noFill/>
        </p:spPr>
        <p:txBody>
          <a:bodyPr wrap="square" lIns="0" tIns="0" rIns="0" bIns="0" rtlCol="0">
            <a:spAutoFit/>
          </a:bodyPr>
          <a:lstStyle/>
          <a:p>
            <a:pPr>
              <a:spcBef>
                <a:spcPts val="6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a:spcBef>
                <a:spcPts val="6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p>
          <a:p>
            <a:pPr>
              <a:spcBef>
                <a:spcPts val="600"/>
              </a:spcBef>
            </a:pPr>
            <a:r>
              <a:rPr lang="en-GB" sz="800" noProof="1" smtClean="0">
                <a:solidFill>
                  <a:srgbClr val="000000"/>
                </a:solidFill>
                <a:ea typeface="MS PGothic" pitchFamily="34" charset="-128"/>
              </a:rPr>
              <a:t>Microsoft, Windows, Excel, Outlook, PowerPoint, Silverlight, and Visual Studio are registered trademarks of Microsoft Corporation. </a:t>
            </a:r>
          </a:p>
          <a:p>
            <a:pPr>
              <a:spcBef>
                <a:spcPts val="600"/>
              </a:spcBef>
            </a:pPr>
            <a:r>
              <a:rPr lang="en-GB"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a:spcBef>
                <a:spcPts val="600"/>
              </a:spcBef>
            </a:pPr>
            <a:r>
              <a:rPr lang="en-GB" sz="800" noProof="1" smtClean="0">
                <a:solidFill>
                  <a:srgbClr val="000000"/>
                </a:solidFill>
                <a:ea typeface="MS PGothic" pitchFamily="34" charset="-128"/>
              </a:rPr>
              <a:t>Linux is the registered trademark of Linus Torvalds in the United States and other countries.</a:t>
            </a:r>
          </a:p>
          <a:p>
            <a:pPr>
              <a:spcBef>
                <a:spcPts val="600"/>
              </a:spcBef>
            </a:pPr>
            <a:r>
              <a:rPr lang="en-GB" sz="8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a:spcBef>
                <a:spcPts val="600"/>
              </a:spcBef>
            </a:pPr>
            <a:r>
              <a:rPr lang="en-GB" sz="800" noProof="1" smtClean="0">
                <a:solidFill>
                  <a:srgbClr val="000000"/>
                </a:solidFill>
                <a:ea typeface="MS PGothic" pitchFamily="34" charset="-128"/>
              </a:rPr>
              <a:t>Oracle and Java are registered trademarks of Oracle and its affiliates.</a:t>
            </a:r>
          </a:p>
          <a:p>
            <a:pPr>
              <a:spcBef>
                <a:spcPts val="600"/>
              </a:spcBef>
            </a:pPr>
            <a:r>
              <a:rPr lang="en-GB" sz="800" noProof="1" smtClean="0">
                <a:solidFill>
                  <a:srgbClr val="000000"/>
                </a:solidFill>
                <a:ea typeface="MS PGothic" pitchFamily="34" charset="-128"/>
              </a:rPr>
              <a:t>UNIX, X/Open, OSF/1, and Motif are registered trademarks of the Open Group.</a:t>
            </a:r>
          </a:p>
          <a:p>
            <a:pPr>
              <a:spcBef>
                <a:spcPts val="600"/>
              </a:spcBef>
            </a:pPr>
            <a:r>
              <a:rPr lang="en-GB" sz="800" noProof="1" smtClean="0">
                <a:solidFill>
                  <a:srgbClr val="000000"/>
                </a:solidFill>
                <a:ea typeface="MS PGothic" pitchFamily="34" charset="-128"/>
              </a:rPr>
              <a:t>Citrix, ICA, Program Neighborhood, MetaFrame, WinFrame, VideoFrame, and MultiWin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are trademarks or registered trademarks of Citrix Systems Inc.</a:t>
            </a:r>
          </a:p>
          <a:p>
            <a:pPr>
              <a:spcBef>
                <a:spcPts val="600"/>
              </a:spcBef>
            </a:pPr>
            <a:r>
              <a:rPr lang="en-GB" sz="800" noProof="1" smtClean="0">
                <a:solidFill>
                  <a:srgbClr val="000000"/>
                </a:solidFill>
                <a:ea typeface="MS PGothic" pitchFamily="34" charset="-128"/>
              </a:rPr>
              <a:t>HTML, XML, XHTML, and W3C are trademarks or registered trademarks of W3C</a:t>
            </a:r>
            <a:r>
              <a:rPr lang="en-GB" sz="800" baseline="30000" noProof="1" smtClean="0">
                <a:solidFill>
                  <a:srgbClr val="000000"/>
                </a:solidFill>
                <a:ea typeface="MS PGothic" pitchFamily="34" charset="-128"/>
              </a:rPr>
              <a:t>®</a:t>
            </a:r>
            <a:r>
              <a:rPr lang="en-GB" sz="800" noProof="1" smtClean="0">
                <a:solidFill>
                  <a:srgbClr val="000000"/>
                </a:solidFill>
                <a:ea typeface="MS PGothic" pitchFamily="34" charset="-128"/>
              </a:rPr>
              <a:t>,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World Wide Web Consortium, Massachusetts Institute of Technology. </a:t>
            </a:r>
          </a:p>
          <a:p>
            <a:pPr>
              <a:spcBef>
                <a:spcPts val="600"/>
              </a:spcBef>
              <a:defRPr/>
            </a:pPr>
            <a:r>
              <a:rPr lang="en-GB" sz="800" noProof="1" smtClean="0">
                <a:solidFill>
                  <a:srgbClr val="000000"/>
                </a:solidFill>
                <a:ea typeface="MS PGothic" pitchFamily="34" charset="-128"/>
              </a:rPr>
              <a:t>Apple, App Store, iBooks, iPad, iPhone, iPhoto, iPod, iTunes, Multi-Touch, Objective-C, Retina, Safari, Siri, and Xcode are trademarks or registered trademarks of Apple Inc.</a:t>
            </a:r>
          </a:p>
          <a:p>
            <a:pPr>
              <a:spcBef>
                <a:spcPts val="600"/>
              </a:spcBef>
              <a:defRPr/>
            </a:pPr>
            <a:r>
              <a:rPr lang="en-GB" sz="800" noProof="1" smtClean="0">
                <a:solidFill>
                  <a:srgbClr val="000000"/>
                </a:solidFill>
                <a:ea typeface="MS PGothic" pitchFamily="34" charset="-128"/>
              </a:rPr>
              <a:t>IOS is a registered trademark of Cisco Systems Inc.</a:t>
            </a:r>
          </a:p>
          <a:p>
            <a:pPr>
              <a:spcBef>
                <a:spcPts val="600"/>
              </a:spcBef>
              <a:defRPr/>
            </a:pPr>
            <a:r>
              <a:rPr lang="en-GB" sz="8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55"/>
            <a:ext cx="4165200" cy="4292489"/>
          </a:xfrm>
          <a:prstGeom prst="rect">
            <a:avLst/>
          </a:prstGeom>
          <a:noFill/>
        </p:spPr>
        <p:txBody>
          <a:bodyPr wrap="square" lIns="0" tIns="0" rIns="0" bIns="0" rtlCol="0">
            <a:spAutoFit/>
          </a:bodyPr>
          <a:lstStyle/>
          <a:p>
            <a:pPr>
              <a:spcBef>
                <a:spcPts val="600"/>
              </a:spcBef>
            </a:pPr>
            <a:r>
              <a:rPr lang="en-GB"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a:spcBef>
                <a:spcPts val="600"/>
              </a:spcBef>
            </a:pPr>
            <a:r>
              <a:rPr lang="en-GB" sz="800" noProof="1" smtClean="0">
                <a:solidFill>
                  <a:srgbClr val="000000"/>
                </a:solidFill>
                <a:ea typeface="MS PGothic" pitchFamily="34" charset="-128"/>
              </a:rPr>
              <a:t>INTERMEC is a registered trademark of Intermec Technologies Corporation.</a:t>
            </a:r>
          </a:p>
          <a:p>
            <a:pPr>
              <a:spcBef>
                <a:spcPts val="600"/>
              </a:spcBef>
            </a:pPr>
            <a:r>
              <a:rPr lang="en-GB" sz="800" noProof="1" smtClean="0">
                <a:solidFill>
                  <a:srgbClr val="000000"/>
                </a:solidFill>
                <a:ea typeface="MS PGothic" pitchFamily="34" charset="-128"/>
              </a:rPr>
              <a:t>Wi-Fi is a registered trademark of Wi-Fi Alliance.</a:t>
            </a:r>
          </a:p>
          <a:p>
            <a:pPr>
              <a:spcBef>
                <a:spcPts val="600"/>
              </a:spcBef>
            </a:pPr>
            <a:r>
              <a:rPr lang="en-GB" sz="800" noProof="1" smtClean="0">
                <a:solidFill>
                  <a:srgbClr val="000000"/>
                </a:solidFill>
                <a:ea typeface="MS PGothic" pitchFamily="34" charset="-128"/>
              </a:rPr>
              <a:t>Bluetooth is a registered trademark of Bluetooth SIG Inc.</a:t>
            </a:r>
          </a:p>
          <a:p>
            <a:pPr>
              <a:spcBef>
                <a:spcPts val="600"/>
              </a:spcBef>
            </a:pPr>
            <a:r>
              <a:rPr lang="en-GB" sz="800" noProof="1" smtClean="0">
                <a:solidFill>
                  <a:srgbClr val="000000"/>
                </a:solidFill>
                <a:ea typeface="MS PGothic" pitchFamily="34" charset="-128"/>
              </a:rPr>
              <a:t>Motorola is a registered trademark of Motorola Trademark Holdings LLC. </a:t>
            </a:r>
          </a:p>
          <a:p>
            <a:pPr>
              <a:spcBef>
                <a:spcPts val="600"/>
              </a:spcBef>
            </a:pPr>
            <a:r>
              <a:rPr lang="en-GB" sz="800" noProof="1" smtClean="0">
                <a:solidFill>
                  <a:srgbClr val="000000"/>
                </a:solidFill>
                <a:ea typeface="MS PGothic" pitchFamily="34" charset="-128"/>
              </a:rPr>
              <a:t>Computop is a registered trademark of Computop Wirtschaftsinformatik GmbH.</a:t>
            </a:r>
          </a:p>
          <a:p>
            <a:pPr>
              <a:spcBef>
                <a:spcPts val="600"/>
              </a:spcBef>
            </a:pPr>
            <a:r>
              <a:rPr lang="en-GB" sz="800" noProof="1" smtClean="0">
                <a:solidFill>
                  <a:srgbClr val="000000"/>
                </a:solidFill>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a:spcBef>
                <a:spcPts val="600"/>
              </a:spcBef>
            </a:pPr>
            <a:r>
              <a:rPr lang="en-GB"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a:spcBef>
                <a:spcPts val="6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a:spcBef>
                <a:spcPts val="600"/>
              </a:spcBef>
            </a:pPr>
            <a:r>
              <a:rPr lang="en-GB" sz="800" noProof="1" smtClean="0">
                <a:solidFill>
                  <a:srgbClr val="000000"/>
                </a:solidFill>
                <a:ea typeface="MS PGothic" pitchFamily="34" charset="-128"/>
              </a:rPr>
              <a:t>Crossgate, m@gic EDDY, B2B 360°, and B2B 360° Services are registered trademarks of Crossgate AG in Germany and other countries. Crossgate is an SAP company.</a:t>
            </a:r>
          </a:p>
          <a:p>
            <a:pPr>
              <a:spcBef>
                <a:spcPts val="6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a:spcBef>
                <a:spcPts val="600"/>
              </a:spcBef>
            </a:pPr>
            <a:r>
              <a:rPr lang="en-GB"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extLst>
      <p:ext uri="{BB962C8B-B14F-4D97-AF65-F5344CB8AC3E}">
        <p14:creationId xmlns:p14="http://schemas.microsoft.com/office/powerpoint/2010/main" val="22059095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a:spcBef>
                <a:spcPct val="0"/>
              </a:spcBef>
              <a:defRPr/>
            </a:pPr>
            <a:r>
              <a:rPr lang="en-GB" sz="2400" b="1" dirty="0" smtClean="0">
                <a:solidFill>
                  <a:srgbClr val="666666"/>
                </a:solidFill>
              </a:rPr>
              <a:t>© </a:t>
            </a:r>
            <a:r>
              <a:rPr lang="de-DE" sz="2400" b="1" dirty="0" smtClean="0">
                <a:solidFill>
                  <a:srgbClr val="666666"/>
                </a:solidFill>
              </a:rPr>
              <a:t>2012 SAP AG. Alle Rechte vorbehalten.</a:t>
            </a:r>
          </a:p>
        </p:txBody>
      </p:sp>
      <p:sp>
        <p:nvSpPr>
          <p:cNvPr id="6" name="TextBox 5"/>
          <p:cNvSpPr txBox="1"/>
          <p:nvPr userDrawn="1"/>
        </p:nvSpPr>
        <p:spPr bwMode="gray">
          <a:xfrm>
            <a:off x="324000" y="1692000"/>
            <a:ext cx="4165200" cy="4307874"/>
          </a:xfrm>
          <a:prstGeom prst="rect">
            <a:avLst/>
          </a:prstGeom>
          <a:noFill/>
        </p:spPr>
        <p:txBody>
          <a:bodyPr wrap="square" lIns="0" tIns="0" rIns="0" bIns="0" rtlCol="0">
            <a:spAutoFit/>
          </a:bodyPr>
          <a:lstStyle/>
          <a:p>
            <a:pPr>
              <a:spcBef>
                <a:spcPts val="400"/>
              </a:spcBef>
            </a:pPr>
            <a:r>
              <a:rPr lang="de-DE" sz="8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400"/>
              </a:spcBef>
            </a:pPr>
            <a:r>
              <a:rPr lang="de-DE" sz="800" noProof="1" smtClean="0">
                <a:solidFill>
                  <a:srgbClr val="000000"/>
                </a:solidFill>
                <a:ea typeface="MS PGothic" pitchFamily="34" charset="-128"/>
              </a:rPr>
              <a:t>Die von SAP AG oder deren Vertriebsfirmen angebotenen Softwareprodukte können Softwarekomponenten auch anderer Softwarehersteller enthalten.</a:t>
            </a:r>
          </a:p>
          <a:p>
            <a:pPr>
              <a:spcBef>
                <a:spcPts val="400"/>
              </a:spcBef>
            </a:pPr>
            <a:r>
              <a:rPr lang="de-DE" sz="800" noProof="1" smtClean="0">
                <a:solidFill>
                  <a:srgbClr val="000000"/>
                </a:solidFill>
                <a:ea typeface="MS PGothic" pitchFamily="34" charset="-128"/>
              </a:rPr>
              <a:t>Microsoft, Windows, Excel, Outlook, und PowerPoint sind eingetragene Marken der Microsoft Corporation. </a:t>
            </a:r>
          </a:p>
          <a:p>
            <a:pPr>
              <a:spcBef>
                <a:spcPts val="400"/>
              </a:spcBef>
            </a:pPr>
            <a:r>
              <a:rPr lang="de-DE"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a:spcBef>
                <a:spcPts val="400"/>
              </a:spcBef>
            </a:pPr>
            <a:r>
              <a:rPr lang="de-DE" sz="800" noProof="1" smtClean="0">
                <a:solidFill>
                  <a:srgbClr val="000000"/>
                </a:solidFill>
                <a:ea typeface="MS PGothic" pitchFamily="34" charset="-128"/>
              </a:rPr>
              <a:t>Linux ist eine eingetragene Marke von Linus Torvalds in den USA und anderen Ländern.</a:t>
            </a:r>
          </a:p>
          <a:p>
            <a:pPr>
              <a:spcBef>
                <a:spcPts val="400"/>
              </a:spcBef>
            </a:pPr>
            <a:r>
              <a:rPr lang="de-DE" sz="8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a:spcBef>
                <a:spcPts val="400"/>
              </a:spcBef>
            </a:pPr>
            <a:r>
              <a:rPr lang="de-DE" sz="800" noProof="1" smtClean="0">
                <a:solidFill>
                  <a:srgbClr val="000000"/>
                </a:solidFill>
                <a:ea typeface="MS PGothic" pitchFamily="34" charset="-128"/>
              </a:rPr>
              <a:t>Oracle und Java sind eingetragene Marken von Oracle und/oder ihrer Tochtergesellschaften. </a:t>
            </a:r>
          </a:p>
          <a:p>
            <a:pPr>
              <a:spcBef>
                <a:spcPts val="400"/>
              </a:spcBef>
            </a:pPr>
            <a:r>
              <a:rPr lang="de-DE" sz="800" noProof="1" smtClean="0">
                <a:solidFill>
                  <a:srgbClr val="000000"/>
                </a:solidFill>
                <a:ea typeface="MS PGothic" pitchFamily="34" charset="-128"/>
              </a:rPr>
              <a:t>UNIX, X/Open, OSF/1 und Motif sind eingetragene Marken der Open Group.</a:t>
            </a:r>
          </a:p>
          <a:p>
            <a:pPr>
              <a:spcBef>
                <a:spcPts val="400"/>
              </a:spcBef>
            </a:pPr>
            <a:r>
              <a:rPr lang="de-DE" sz="800" noProof="1" smtClean="0">
                <a:solidFill>
                  <a:srgbClr val="000000"/>
                </a:solidFill>
                <a:ea typeface="MS PGothic" pitchFamily="34" charset="-128"/>
              </a:rPr>
              <a:t>Citrix, ICA, Program Neighborhood, MetaFrame, WinFrame, VideoFrame und MultiWin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sind Marken oder eingetragene Marken von Citrix Systems, Inc.</a:t>
            </a:r>
          </a:p>
          <a:p>
            <a:pPr>
              <a:spcBef>
                <a:spcPts val="400"/>
              </a:spcBef>
            </a:pPr>
            <a:r>
              <a:rPr lang="de-DE" sz="800" noProof="1" smtClean="0">
                <a:solidFill>
                  <a:srgbClr val="000000"/>
                </a:solidFill>
                <a:ea typeface="MS PGothic" pitchFamily="34" charset="-128"/>
              </a:rPr>
              <a:t>HTML, XML, XHTML und W3C sind Marken oder eingetragene Marken des W3C</a:t>
            </a:r>
            <a:r>
              <a:rPr lang="de-DE" sz="800" baseline="30000" noProof="1" smtClean="0">
                <a:solidFill>
                  <a:srgbClr val="000000"/>
                </a:solidFill>
                <a:ea typeface="MS PGothic" pitchFamily="34" charset="-128"/>
              </a:rPr>
              <a:t>®</a:t>
            </a:r>
            <a:r>
              <a:rPr lang="de-DE" sz="800" noProof="1" smtClean="0">
                <a:solidFill>
                  <a:srgbClr val="000000"/>
                </a:solidFill>
                <a:ea typeface="MS PGothic" pitchFamily="34" charset="-128"/>
              </a:rPr>
              <a:t>,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World Wide Web Consortium, Massachusetts Institute of Technology. </a:t>
            </a:r>
          </a:p>
          <a:p>
            <a:pPr>
              <a:spcBef>
                <a:spcPts val="400"/>
              </a:spcBef>
            </a:pPr>
            <a:r>
              <a:rPr lang="de-DE" sz="800" noProof="1" smtClean="0">
                <a:solidFill>
                  <a:srgbClr val="000000"/>
                </a:solidFill>
                <a:ea typeface="MS PGothic" pitchFamily="34" charset="-128"/>
              </a:rPr>
              <a:t>Apple, App Store, iBooks, iPad, iPhone, iPhoto, iPod, iTunes, Multi-Touch, Objective-C, Retina, Safari, Siri und Xcode sind Marken oder eingetragene Marken der Apple Inc.</a:t>
            </a:r>
          </a:p>
          <a:p>
            <a:pPr>
              <a:spcBef>
                <a:spcPts val="400"/>
              </a:spcBef>
            </a:pPr>
            <a:r>
              <a:rPr lang="de-DE" sz="800" noProof="1" smtClean="0">
                <a:solidFill>
                  <a:srgbClr val="000000"/>
                </a:solidFill>
                <a:ea typeface="MS PGothic" pitchFamily="34" charset="-128"/>
              </a:rPr>
              <a:t>IOS ist eine eingetragene Marke von Cisco Systems Inc.</a:t>
            </a:r>
          </a:p>
          <a:p>
            <a:pPr>
              <a:spcBef>
                <a:spcPts val="400"/>
              </a:spcBef>
            </a:pPr>
            <a:r>
              <a:rPr lang="de-DE" sz="800" noProof="1" smtClean="0">
                <a:solidFill>
                  <a:srgbClr val="000000"/>
                </a:solidFill>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4654800" y="1692020"/>
            <a:ext cx="4165200" cy="4502754"/>
          </a:xfrm>
          <a:prstGeom prst="rect">
            <a:avLst/>
          </a:prstGeom>
          <a:noFill/>
        </p:spPr>
        <p:txBody>
          <a:bodyPr wrap="square" lIns="0" tIns="0" rIns="0" bIns="0" rtlCol="0">
            <a:spAutoFit/>
          </a:bodyPr>
          <a:lstStyle/>
          <a:p>
            <a:pPr>
              <a:spcBef>
                <a:spcPts val="400"/>
              </a:spcBef>
              <a:defRPr/>
            </a:pPr>
            <a:r>
              <a:rPr lang="de-DE"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a:spcBef>
                <a:spcPts val="400"/>
              </a:spcBef>
              <a:defRPr/>
            </a:pPr>
            <a:r>
              <a:rPr lang="de-DE" sz="800" noProof="1" smtClean="0">
                <a:solidFill>
                  <a:srgbClr val="000000"/>
                </a:solidFill>
                <a:ea typeface="MS PGothic" pitchFamily="34" charset="-128"/>
              </a:rPr>
              <a:t>INTERMEC ist eine eingetragene Marke der Intermec Technologies Corporation.</a:t>
            </a:r>
          </a:p>
          <a:p>
            <a:pPr>
              <a:spcBef>
                <a:spcPts val="400"/>
              </a:spcBef>
              <a:defRPr/>
            </a:pPr>
            <a:r>
              <a:rPr lang="de-DE" sz="800" noProof="1" smtClean="0">
                <a:solidFill>
                  <a:srgbClr val="000000"/>
                </a:solidFill>
                <a:ea typeface="MS PGothic" pitchFamily="34" charset="-128"/>
              </a:rPr>
              <a:t>Wi-Fi ist eine eingetragene Marke der Wi-Fi Alliance.</a:t>
            </a:r>
          </a:p>
          <a:p>
            <a:pPr>
              <a:spcBef>
                <a:spcPts val="400"/>
              </a:spcBef>
              <a:defRPr/>
            </a:pPr>
            <a:r>
              <a:rPr lang="de-DE" sz="800" noProof="1" smtClean="0">
                <a:solidFill>
                  <a:srgbClr val="000000"/>
                </a:solidFill>
                <a:ea typeface="MS PGothic" pitchFamily="34" charset="-128"/>
              </a:rPr>
              <a:t>Bluetooth ist eine eingetragene Marke von Bluetooth SIG Inc.</a:t>
            </a:r>
          </a:p>
          <a:p>
            <a:pPr>
              <a:spcBef>
                <a:spcPts val="400"/>
              </a:spcBef>
              <a:defRPr/>
            </a:pPr>
            <a:r>
              <a:rPr lang="de-DE" sz="800" noProof="1" smtClean="0">
                <a:solidFill>
                  <a:srgbClr val="000000"/>
                </a:solidFill>
                <a:ea typeface="MS PGothic" pitchFamily="34" charset="-128"/>
              </a:rPr>
              <a:t>Motorola ist eine eingetragene Marke von Motorola Trademark Holdings, LLC. </a:t>
            </a:r>
          </a:p>
          <a:p>
            <a:pPr>
              <a:spcBef>
                <a:spcPts val="400"/>
              </a:spcBef>
              <a:defRPr/>
            </a:pPr>
            <a:r>
              <a:rPr lang="de-DE" sz="800" noProof="1" smtClean="0">
                <a:solidFill>
                  <a:srgbClr val="000000"/>
                </a:solidFill>
                <a:ea typeface="MS PGothic" pitchFamily="34" charset="-128"/>
              </a:rPr>
              <a:t>Computop ist eine eingetragene Marke der Computop Wirtschaftsinformatik GmbH.</a:t>
            </a:r>
          </a:p>
          <a:p>
            <a:pPr>
              <a:spcBef>
                <a:spcPts val="400"/>
              </a:spcBef>
              <a:defRPr/>
            </a:pPr>
            <a:r>
              <a:rPr lang="de-DE" sz="8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a:spcBef>
                <a:spcPts val="400"/>
              </a:spcBef>
              <a:defRPr/>
            </a:pPr>
            <a:r>
              <a:rPr lang="de-DE" sz="8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oder eingetragene Marken der Business Objects Software Ltd. Business Objects ist ein Unternehmen der SAP AG.</a:t>
            </a:r>
          </a:p>
          <a:p>
            <a:pPr>
              <a:spcBef>
                <a:spcPts val="400"/>
              </a:spcBef>
              <a:defRPr/>
            </a:pPr>
            <a:r>
              <a:rPr lang="de-DE" sz="8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SAP AG.</a:t>
            </a:r>
          </a:p>
          <a:p>
            <a:pPr>
              <a:spcBef>
                <a:spcPts val="400"/>
              </a:spcBef>
              <a:defRPr/>
            </a:pPr>
            <a:r>
              <a:rPr lang="de-DE" sz="8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a:spcBef>
                <a:spcPts val="400"/>
              </a:spcBef>
              <a:defRPr/>
            </a:pPr>
            <a:r>
              <a:rPr lang="de-DE" sz="8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a:spcBef>
                <a:spcPts val="400"/>
              </a:spcBef>
              <a:defRPr/>
            </a:pPr>
            <a:r>
              <a:rPr lang="de-DE" sz="8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in welcher Form auch immer, nur mit ausdrücklicher schriftlicher Genehmigung durch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SAP AG gestattet.</a:t>
            </a:r>
          </a:p>
        </p:txBody>
      </p:sp>
    </p:spTree>
    <p:extLst>
      <p:ext uri="{BB962C8B-B14F-4D97-AF65-F5344CB8AC3E}">
        <p14:creationId xmlns:p14="http://schemas.microsoft.com/office/powerpoint/2010/main" val="328183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extLst>
      <p:ext uri="{BB962C8B-B14F-4D97-AF65-F5344CB8AC3E}">
        <p14:creationId xmlns:p14="http://schemas.microsoft.com/office/powerpoint/2010/main" val="295211914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3" name="Group 8"/>
          <p:cNvGrpSpPr/>
          <p:nvPr userDrawn="1"/>
        </p:nvGrpSpPr>
        <p:grpSpPr>
          <a:xfrm>
            <a:off x="324000" y="25"/>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1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161448"/>
            <a:ext cx="8280000" cy="738664"/>
          </a:xfrm>
        </p:spPr>
        <p:txBody>
          <a:bodyPr anchor="t" anchorCtr="0">
            <a:noAutofit/>
          </a:bodyPr>
          <a:lstStyle>
            <a:lvl1pPr>
              <a:defRPr sz="4400">
                <a:solidFill>
                  <a:sysClr val="windowText" lastClr="000000"/>
                </a:solidFill>
                <a:latin typeface="+mj-lt"/>
              </a:defRPr>
            </a:lvl1pPr>
          </a:lstStyle>
          <a:p>
            <a:r>
              <a:rPr lang="en-US" noProof="0" dirty="0" smtClean="0"/>
              <a:t>Spotlight Title</a:t>
            </a:r>
            <a:endParaRPr lang="de-DE" dirty="0"/>
          </a:p>
        </p:txBody>
      </p:sp>
    </p:spTree>
    <p:extLst>
      <p:ext uri="{BB962C8B-B14F-4D97-AF65-F5344CB8AC3E}">
        <p14:creationId xmlns:p14="http://schemas.microsoft.com/office/powerpoint/2010/main" val="23109770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etter 10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351744" y="230075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351744" y="51330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4781169" y="230075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4781169" y="4186411"/>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781169" y="51330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351744" y="3239802"/>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351744" y="4186411"/>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782464" y="3239802"/>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a:off x="351744" y="6079629"/>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4781169" y="6079629"/>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bwMode="gray">
          <a:xfrm>
            <a:off x="1199849" y="1713864"/>
            <a:ext cx="3175300"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1" hasCustomPrompt="1"/>
          </p:nvPr>
        </p:nvSpPr>
        <p:spPr bwMode="gray">
          <a:xfrm>
            <a:off x="352424" y="1614978"/>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2" hasCustomPrompt="1"/>
          </p:nvPr>
        </p:nvSpPr>
        <p:spPr bwMode="gray">
          <a:xfrm>
            <a:off x="1199849" y="2652915"/>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3" hasCustomPrompt="1"/>
          </p:nvPr>
        </p:nvSpPr>
        <p:spPr bwMode="gray">
          <a:xfrm>
            <a:off x="352424" y="2554003"/>
            <a:ext cx="663732"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14" hasCustomPrompt="1"/>
          </p:nvPr>
        </p:nvSpPr>
        <p:spPr bwMode="gray">
          <a:xfrm>
            <a:off x="1199849" y="3607083"/>
            <a:ext cx="3175300"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15" hasCustomPrompt="1"/>
          </p:nvPr>
        </p:nvSpPr>
        <p:spPr bwMode="gray">
          <a:xfrm>
            <a:off x="352424" y="3508168"/>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16" hasCustomPrompt="1"/>
          </p:nvPr>
        </p:nvSpPr>
        <p:spPr bwMode="gray">
          <a:xfrm>
            <a:off x="1199849" y="4546159"/>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17" hasCustomPrompt="1"/>
          </p:nvPr>
        </p:nvSpPr>
        <p:spPr bwMode="gray">
          <a:xfrm>
            <a:off x="352424" y="4447247"/>
            <a:ext cx="663732"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18" hasCustomPrompt="1"/>
          </p:nvPr>
        </p:nvSpPr>
        <p:spPr bwMode="gray">
          <a:xfrm>
            <a:off x="1199849" y="5492744"/>
            <a:ext cx="3175300"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19" hasCustomPrompt="1"/>
          </p:nvPr>
        </p:nvSpPr>
        <p:spPr bwMode="gray">
          <a:xfrm>
            <a:off x="352424" y="5393855"/>
            <a:ext cx="663732" cy="685800"/>
          </a:xfrm>
        </p:spPr>
        <p:txBody>
          <a:bodyPr/>
          <a:lstStyle>
            <a:lvl1pPr>
              <a:defRPr sz="1100"/>
            </a:lvl1pPr>
          </a:lstStyle>
          <a:p>
            <a:r>
              <a:rPr lang="en-US" dirty="0" smtClean="0"/>
              <a:t>Select box to add icon</a:t>
            </a:r>
            <a:endParaRPr lang="en-US" dirty="0"/>
          </a:p>
        </p:txBody>
      </p:sp>
      <p:sp>
        <p:nvSpPr>
          <p:cNvPr id="27" name="Text Placeholder 13"/>
          <p:cNvSpPr>
            <a:spLocks noGrp="1"/>
          </p:cNvSpPr>
          <p:nvPr>
            <p:ph type="body" sz="quarter" idx="20" hasCustomPrompt="1"/>
          </p:nvPr>
        </p:nvSpPr>
        <p:spPr bwMode="gray">
          <a:xfrm>
            <a:off x="5628594" y="1713864"/>
            <a:ext cx="3175300" cy="576072"/>
          </a:xfrm>
        </p:spPr>
        <p:txBody>
          <a:bodyPr anchor="ctr" anchorCtr="0"/>
          <a:lstStyle>
            <a:lvl1pPr>
              <a:defRPr b="0" baseline="0"/>
            </a:lvl1pPr>
          </a:lstStyle>
          <a:p>
            <a:pPr lvl="0"/>
            <a:r>
              <a:rPr lang="en-US" dirty="0" smtClean="0"/>
              <a:t>Text goes here, sentence case</a:t>
            </a:r>
          </a:p>
        </p:txBody>
      </p:sp>
      <p:sp>
        <p:nvSpPr>
          <p:cNvPr id="28" name="Picture Placeholder 15"/>
          <p:cNvSpPr>
            <a:spLocks noGrp="1"/>
          </p:cNvSpPr>
          <p:nvPr>
            <p:ph type="pic" sz="quarter" idx="21" hasCustomPrompt="1"/>
          </p:nvPr>
        </p:nvSpPr>
        <p:spPr bwMode="gray">
          <a:xfrm>
            <a:off x="4781169" y="1614978"/>
            <a:ext cx="663732" cy="685800"/>
          </a:xfrm>
        </p:spPr>
        <p:txBody>
          <a:bodyPr/>
          <a:lstStyle>
            <a:lvl1pPr>
              <a:defRPr sz="1100"/>
            </a:lvl1pPr>
          </a:lstStyle>
          <a:p>
            <a:r>
              <a:rPr lang="en-US" dirty="0" smtClean="0"/>
              <a:t>Select box to add icon</a:t>
            </a:r>
            <a:endParaRPr lang="en-US" dirty="0"/>
          </a:p>
        </p:txBody>
      </p:sp>
      <p:sp>
        <p:nvSpPr>
          <p:cNvPr id="29" name="Text Placeholder 13"/>
          <p:cNvSpPr>
            <a:spLocks noGrp="1"/>
          </p:cNvSpPr>
          <p:nvPr>
            <p:ph type="body" sz="quarter" idx="22" hasCustomPrompt="1"/>
          </p:nvPr>
        </p:nvSpPr>
        <p:spPr bwMode="gray">
          <a:xfrm>
            <a:off x="5628594" y="2652915"/>
            <a:ext cx="3175300" cy="576072"/>
          </a:xfrm>
        </p:spPr>
        <p:txBody>
          <a:bodyPr anchor="ctr" anchorCtr="0"/>
          <a:lstStyle>
            <a:lvl1pPr>
              <a:defRPr b="0" baseline="0"/>
            </a:lvl1pPr>
          </a:lstStyle>
          <a:p>
            <a:pPr lvl="0"/>
            <a:r>
              <a:rPr lang="en-US" dirty="0" smtClean="0"/>
              <a:t>Text goes here, sentence case</a:t>
            </a:r>
          </a:p>
        </p:txBody>
      </p:sp>
      <p:sp>
        <p:nvSpPr>
          <p:cNvPr id="30" name="Picture Placeholder 15"/>
          <p:cNvSpPr>
            <a:spLocks noGrp="1"/>
          </p:cNvSpPr>
          <p:nvPr>
            <p:ph type="pic" sz="quarter" idx="23" hasCustomPrompt="1"/>
          </p:nvPr>
        </p:nvSpPr>
        <p:spPr bwMode="gray">
          <a:xfrm>
            <a:off x="4781169" y="2554003"/>
            <a:ext cx="663732" cy="685800"/>
          </a:xfrm>
        </p:spPr>
        <p:txBody>
          <a:bodyPr/>
          <a:lstStyle>
            <a:lvl1pPr>
              <a:defRPr sz="1100"/>
            </a:lvl1pPr>
          </a:lstStyle>
          <a:p>
            <a:r>
              <a:rPr lang="en-US" dirty="0" smtClean="0"/>
              <a:t>Select box to add icon</a:t>
            </a:r>
            <a:endParaRPr lang="en-US" dirty="0"/>
          </a:p>
        </p:txBody>
      </p:sp>
      <p:sp>
        <p:nvSpPr>
          <p:cNvPr id="31" name="Text Placeholder 13"/>
          <p:cNvSpPr>
            <a:spLocks noGrp="1"/>
          </p:cNvSpPr>
          <p:nvPr>
            <p:ph type="body" sz="quarter" idx="24" hasCustomPrompt="1"/>
          </p:nvPr>
        </p:nvSpPr>
        <p:spPr bwMode="gray">
          <a:xfrm>
            <a:off x="5628594" y="3607083"/>
            <a:ext cx="3175300" cy="576072"/>
          </a:xfrm>
        </p:spPr>
        <p:txBody>
          <a:bodyPr anchor="ctr" anchorCtr="0"/>
          <a:lstStyle>
            <a:lvl1pPr>
              <a:defRPr b="0" baseline="0"/>
            </a:lvl1pPr>
          </a:lstStyle>
          <a:p>
            <a:pPr lvl="0"/>
            <a:r>
              <a:rPr lang="en-US" dirty="0" smtClean="0"/>
              <a:t>Text goes here, sentence case</a:t>
            </a:r>
          </a:p>
        </p:txBody>
      </p:sp>
      <p:sp>
        <p:nvSpPr>
          <p:cNvPr id="32" name="Picture Placeholder 15"/>
          <p:cNvSpPr>
            <a:spLocks noGrp="1"/>
          </p:cNvSpPr>
          <p:nvPr>
            <p:ph type="pic" sz="quarter" idx="25" hasCustomPrompt="1"/>
          </p:nvPr>
        </p:nvSpPr>
        <p:spPr bwMode="gray">
          <a:xfrm>
            <a:off x="4781169" y="3508168"/>
            <a:ext cx="663732" cy="685800"/>
          </a:xfrm>
        </p:spPr>
        <p:txBody>
          <a:bodyPr/>
          <a:lstStyle>
            <a:lvl1pPr>
              <a:defRPr sz="1100"/>
            </a:lvl1pPr>
          </a:lstStyle>
          <a:p>
            <a:r>
              <a:rPr lang="en-US" dirty="0" smtClean="0"/>
              <a:t>Select box to add icon</a:t>
            </a:r>
            <a:endParaRPr lang="en-US" dirty="0"/>
          </a:p>
        </p:txBody>
      </p:sp>
      <p:sp>
        <p:nvSpPr>
          <p:cNvPr id="33" name="Text Placeholder 13"/>
          <p:cNvSpPr>
            <a:spLocks noGrp="1"/>
          </p:cNvSpPr>
          <p:nvPr>
            <p:ph type="body" sz="quarter" idx="26" hasCustomPrompt="1"/>
          </p:nvPr>
        </p:nvSpPr>
        <p:spPr bwMode="gray">
          <a:xfrm>
            <a:off x="5628594" y="4546159"/>
            <a:ext cx="3175300" cy="576072"/>
          </a:xfrm>
        </p:spPr>
        <p:txBody>
          <a:bodyPr anchor="ctr" anchorCtr="0"/>
          <a:lstStyle>
            <a:lvl1pPr>
              <a:defRPr b="0" baseline="0"/>
            </a:lvl1pPr>
          </a:lstStyle>
          <a:p>
            <a:pPr lvl="0"/>
            <a:r>
              <a:rPr lang="en-US" dirty="0" smtClean="0"/>
              <a:t>Text goes here, sentence case</a:t>
            </a:r>
          </a:p>
        </p:txBody>
      </p:sp>
      <p:sp>
        <p:nvSpPr>
          <p:cNvPr id="34" name="Picture Placeholder 15"/>
          <p:cNvSpPr>
            <a:spLocks noGrp="1"/>
          </p:cNvSpPr>
          <p:nvPr>
            <p:ph type="pic" sz="quarter" idx="27" hasCustomPrompt="1"/>
          </p:nvPr>
        </p:nvSpPr>
        <p:spPr bwMode="gray">
          <a:xfrm>
            <a:off x="4781169" y="4447247"/>
            <a:ext cx="663732" cy="685800"/>
          </a:xfrm>
        </p:spPr>
        <p:txBody>
          <a:bodyPr/>
          <a:lstStyle>
            <a:lvl1pPr>
              <a:defRPr sz="1100"/>
            </a:lvl1pPr>
          </a:lstStyle>
          <a:p>
            <a:r>
              <a:rPr lang="en-US" dirty="0" smtClean="0"/>
              <a:t>Select box to add icon</a:t>
            </a:r>
            <a:endParaRPr lang="en-US" dirty="0"/>
          </a:p>
        </p:txBody>
      </p:sp>
      <p:sp>
        <p:nvSpPr>
          <p:cNvPr id="35" name="Text Placeholder 13"/>
          <p:cNvSpPr>
            <a:spLocks noGrp="1"/>
          </p:cNvSpPr>
          <p:nvPr>
            <p:ph type="body" sz="quarter" idx="28" hasCustomPrompt="1"/>
          </p:nvPr>
        </p:nvSpPr>
        <p:spPr bwMode="gray">
          <a:xfrm>
            <a:off x="5628594" y="5492744"/>
            <a:ext cx="3175300" cy="576072"/>
          </a:xfrm>
        </p:spPr>
        <p:txBody>
          <a:bodyPr anchor="ctr" anchorCtr="0"/>
          <a:lstStyle>
            <a:lvl1pPr>
              <a:defRPr b="0" baseline="0"/>
            </a:lvl1pPr>
          </a:lstStyle>
          <a:p>
            <a:pPr lvl="0"/>
            <a:r>
              <a:rPr lang="en-US" dirty="0" smtClean="0"/>
              <a:t>Text goes here, sentence case</a:t>
            </a:r>
          </a:p>
        </p:txBody>
      </p:sp>
      <p:sp>
        <p:nvSpPr>
          <p:cNvPr id="36" name="Picture Placeholder 15"/>
          <p:cNvSpPr>
            <a:spLocks noGrp="1"/>
          </p:cNvSpPr>
          <p:nvPr>
            <p:ph type="pic" sz="quarter" idx="29" hasCustomPrompt="1"/>
          </p:nvPr>
        </p:nvSpPr>
        <p:spPr bwMode="gray">
          <a:xfrm>
            <a:off x="4781169" y="5393855"/>
            <a:ext cx="663732"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110004342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etter 8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351744" y="229319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351744" y="58898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4781169" y="229319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4781169"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781169" y="58898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351744" y="349263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351744"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782464" y="349263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0" hasCustomPrompt="1"/>
          </p:nvPr>
        </p:nvSpPr>
        <p:spPr bwMode="gray">
          <a:xfrm>
            <a:off x="1199849" y="1713864"/>
            <a:ext cx="3175300" cy="576072"/>
          </a:xfrm>
        </p:spPr>
        <p:txBody>
          <a:bodyPr anchor="ctr" anchorCtr="0"/>
          <a:lstStyle>
            <a:lvl1pPr>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352424" y="1614978"/>
            <a:ext cx="663732" cy="685800"/>
          </a:xfrm>
        </p:spPr>
        <p:txBody>
          <a:bodyPr/>
          <a:lstStyle>
            <a:lvl1pPr>
              <a:defRPr sz="1100"/>
            </a:lvl1pPr>
          </a:lstStyle>
          <a:p>
            <a:r>
              <a:rPr lang="en-US" dirty="0" smtClean="0"/>
              <a:t>Select box to add icon</a:t>
            </a:r>
            <a:endParaRPr lang="en-US" dirty="0"/>
          </a:p>
        </p:txBody>
      </p:sp>
      <p:sp>
        <p:nvSpPr>
          <p:cNvPr id="13" name="Text Placeholder 13"/>
          <p:cNvSpPr>
            <a:spLocks noGrp="1"/>
          </p:cNvSpPr>
          <p:nvPr>
            <p:ph type="body" sz="quarter" idx="12" hasCustomPrompt="1"/>
          </p:nvPr>
        </p:nvSpPr>
        <p:spPr bwMode="gray">
          <a:xfrm>
            <a:off x="1199849" y="2916584"/>
            <a:ext cx="3175300" cy="576072"/>
          </a:xfrm>
        </p:spPr>
        <p:txBody>
          <a:bodyPr anchor="ctr" anchorCtr="0"/>
          <a:lstStyle>
            <a:lvl1pPr>
              <a:defRPr b="0" baseline="0"/>
            </a:lvl1pPr>
          </a:lstStyle>
          <a:p>
            <a:pPr lvl="0"/>
            <a:r>
              <a:rPr lang="en-US" dirty="0" smtClean="0"/>
              <a:t>Text goes here, sentence case</a:t>
            </a:r>
          </a:p>
        </p:txBody>
      </p:sp>
      <p:sp>
        <p:nvSpPr>
          <p:cNvPr id="14" name="Picture Placeholder 15"/>
          <p:cNvSpPr>
            <a:spLocks noGrp="1"/>
          </p:cNvSpPr>
          <p:nvPr>
            <p:ph type="pic" sz="quarter" idx="13" hasCustomPrompt="1"/>
          </p:nvPr>
        </p:nvSpPr>
        <p:spPr bwMode="gray">
          <a:xfrm>
            <a:off x="352424" y="2804491"/>
            <a:ext cx="663732" cy="685800"/>
          </a:xfrm>
        </p:spPr>
        <p:txBody>
          <a:bodyPr/>
          <a:lstStyle>
            <a:lvl1pPr>
              <a:defRPr sz="1100"/>
            </a:lvl1pPr>
          </a:lstStyle>
          <a:p>
            <a:r>
              <a:rPr lang="en-US" dirty="0" smtClean="0"/>
              <a:t>Select box to add icon</a:t>
            </a:r>
            <a:endParaRPr lang="en-US" dirty="0"/>
          </a:p>
        </p:txBody>
      </p:sp>
      <p:sp>
        <p:nvSpPr>
          <p:cNvPr id="15" name="Text Placeholder 13"/>
          <p:cNvSpPr>
            <a:spLocks noGrp="1"/>
          </p:cNvSpPr>
          <p:nvPr>
            <p:ph type="body" sz="quarter" idx="14" hasCustomPrompt="1"/>
          </p:nvPr>
        </p:nvSpPr>
        <p:spPr bwMode="gray">
          <a:xfrm>
            <a:off x="1199849" y="4100264"/>
            <a:ext cx="3175300"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5" hasCustomPrompt="1"/>
          </p:nvPr>
        </p:nvSpPr>
        <p:spPr bwMode="gray">
          <a:xfrm>
            <a:off x="352424" y="4001327"/>
            <a:ext cx="663732" cy="685800"/>
          </a:xfrm>
        </p:spPr>
        <p:txBody>
          <a:bodyPr/>
          <a:lstStyle>
            <a:lvl1pPr>
              <a:defRPr sz="1100"/>
            </a:lvl1pPr>
          </a:lstStyle>
          <a:p>
            <a:r>
              <a:rPr lang="en-US" dirty="0" smtClean="0"/>
              <a:t>Select box to add icon</a:t>
            </a:r>
            <a:endParaRPr lang="en-US" dirty="0"/>
          </a:p>
        </p:txBody>
      </p:sp>
      <p:sp>
        <p:nvSpPr>
          <p:cNvPr id="17" name="Text Placeholder 13"/>
          <p:cNvSpPr>
            <a:spLocks noGrp="1"/>
          </p:cNvSpPr>
          <p:nvPr>
            <p:ph type="body" sz="quarter" idx="16" hasCustomPrompt="1"/>
          </p:nvPr>
        </p:nvSpPr>
        <p:spPr bwMode="gray">
          <a:xfrm>
            <a:off x="1199849" y="5302933"/>
            <a:ext cx="3175300"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7" hasCustomPrompt="1"/>
          </p:nvPr>
        </p:nvSpPr>
        <p:spPr bwMode="gray">
          <a:xfrm>
            <a:off x="352424" y="5204046"/>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5628594" y="1713864"/>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4781169" y="1614978"/>
            <a:ext cx="663732"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20" hasCustomPrompt="1"/>
          </p:nvPr>
        </p:nvSpPr>
        <p:spPr bwMode="gray">
          <a:xfrm>
            <a:off x="5628594" y="2916584"/>
            <a:ext cx="3175300"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21" hasCustomPrompt="1"/>
          </p:nvPr>
        </p:nvSpPr>
        <p:spPr bwMode="gray">
          <a:xfrm>
            <a:off x="4781169" y="2804491"/>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5628594" y="4100264"/>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4781169" y="4001327"/>
            <a:ext cx="663732"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24" hasCustomPrompt="1"/>
          </p:nvPr>
        </p:nvSpPr>
        <p:spPr bwMode="gray">
          <a:xfrm>
            <a:off x="5628594" y="5302933"/>
            <a:ext cx="3175300"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25" hasCustomPrompt="1"/>
          </p:nvPr>
        </p:nvSpPr>
        <p:spPr bwMode="gray">
          <a:xfrm>
            <a:off x="4781169" y="5204046"/>
            <a:ext cx="663732"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385501600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etter 4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11" name="Text Placeholder 13"/>
          <p:cNvSpPr>
            <a:spLocks noGrp="1"/>
          </p:cNvSpPr>
          <p:nvPr>
            <p:ph type="body" sz="quarter" idx="10" hasCustomPrompt="1"/>
          </p:nvPr>
        </p:nvSpPr>
        <p:spPr bwMode="gray">
          <a:xfrm>
            <a:off x="1199849" y="2328083"/>
            <a:ext cx="3175300" cy="576072"/>
          </a:xfrm>
        </p:spPr>
        <p:txBody>
          <a:bodyPr anchor="ctr" anchorCtr="0"/>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352424" y="2229168"/>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5628594" y="2328083"/>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4781169" y="2229168"/>
            <a:ext cx="663732"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cxnSp>
        <p:nvCxnSpPr>
          <p:cNvPr id="27" name="Straight Connector 26"/>
          <p:cNvCxnSpPr/>
          <p:nvPr userDrawn="1"/>
        </p:nvCxnSpPr>
        <p:spPr bwMode="gray">
          <a:xfrm>
            <a:off x="351744" y="2914968"/>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781169" y="2914968"/>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4781169"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351744"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14" hasCustomPrompt="1"/>
          </p:nvPr>
        </p:nvSpPr>
        <p:spPr bwMode="gray">
          <a:xfrm>
            <a:off x="1199849" y="4100264"/>
            <a:ext cx="3175300"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5" hasCustomPrompt="1"/>
          </p:nvPr>
        </p:nvSpPr>
        <p:spPr bwMode="gray">
          <a:xfrm>
            <a:off x="352424" y="4001327"/>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5628594" y="4100264"/>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4781169" y="4001327"/>
            <a:ext cx="663732"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spTree>
    <p:extLst>
      <p:ext uri="{BB962C8B-B14F-4D97-AF65-F5344CB8AC3E}">
        <p14:creationId xmlns:p14="http://schemas.microsoft.com/office/powerpoint/2010/main" val="253379653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3 Strateg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4" name="Text Placeholder 9"/>
          <p:cNvSpPr>
            <a:spLocks noGrp="1"/>
          </p:cNvSpPr>
          <p:nvPr>
            <p:ph type="body" sz="quarter" idx="12" hasCustomPrompt="1"/>
          </p:nvPr>
        </p:nvSpPr>
        <p:spPr bwMode="gray">
          <a:xfrm>
            <a:off x="3828395" y="3126314"/>
            <a:ext cx="2103120" cy="873860"/>
          </a:xfrm>
        </p:spPr>
        <p:txBody>
          <a:bodyPr tIns="0" bIns="0" anchor="b" anchorCtr="0"/>
          <a:lstStyle>
            <a:lvl1pPr>
              <a:defRPr sz="6000" b="1">
                <a:solidFill>
                  <a:schemeClr val="accent1"/>
                </a:solidFill>
              </a:defRPr>
            </a:lvl1pPr>
          </a:lstStyle>
          <a:p>
            <a:pPr lvl="0"/>
            <a:r>
              <a:rPr lang="en-US" dirty="0" smtClean="0"/>
              <a:t>%</a:t>
            </a:r>
          </a:p>
        </p:txBody>
      </p:sp>
      <p:sp>
        <p:nvSpPr>
          <p:cNvPr id="25" name="Text Placeholder 9"/>
          <p:cNvSpPr>
            <a:spLocks noGrp="1"/>
          </p:cNvSpPr>
          <p:nvPr>
            <p:ph type="body" sz="quarter" idx="13" hasCustomPrompt="1"/>
          </p:nvPr>
        </p:nvSpPr>
        <p:spPr bwMode="gray">
          <a:xfrm>
            <a:off x="3828395" y="4009006"/>
            <a:ext cx="2103120" cy="1388004"/>
          </a:xfrm>
        </p:spPr>
        <p:txBody>
          <a:bodyPr tIns="0" bIns="0" anchor="t" anchorCtr="0"/>
          <a:lstStyle>
            <a:lvl1pPr>
              <a:defRPr sz="2000" b="0"/>
            </a:lvl1pPr>
          </a:lstStyle>
          <a:p>
            <a:pPr lvl="0"/>
            <a:r>
              <a:rPr lang="en-US" dirty="0" smtClean="0"/>
              <a:t>text all lower case</a:t>
            </a:r>
          </a:p>
        </p:txBody>
      </p:sp>
      <p:sp>
        <p:nvSpPr>
          <p:cNvPr id="26" name="Text Placeholder 9"/>
          <p:cNvSpPr>
            <a:spLocks noGrp="1"/>
          </p:cNvSpPr>
          <p:nvPr>
            <p:ph type="body" sz="quarter" idx="14" hasCustomPrompt="1"/>
          </p:nvPr>
        </p:nvSpPr>
        <p:spPr bwMode="gray">
          <a:xfrm>
            <a:off x="6716880" y="3126314"/>
            <a:ext cx="2103120" cy="873860"/>
          </a:xfrm>
        </p:spPr>
        <p:txBody>
          <a:bodyPr tIns="0" bIns="0" anchor="b" anchorCtr="0"/>
          <a:lstStyle>
            <a:lvl1pPr>
              <a:defRPr sz="6000" b="1">
                <a:solidFill>
                  <a:schemeClr val="accent1"/>
                </a:solidFill>
              </a:defRPr>
            </a:lvl1pPr>
          </a:lstStyle>
          <a:p>
            <a:pPr lvl="0"/>
            <a:r>
              <a:rPr lang="en-US" dirty="0" smtClean="0"/>
              <a:t>%</a:t>
            </a:r>
          </a:p>
        </p:txBody>
      </p:sp>
      <p:sp>
        <p:nvSpPr>
          <p:cNvPr id="27" name="Text Placeholder 9"/>
          <p:cNvSpPr>
            <a:spLocks noGrp="1"/>
          </p:cNvSpPr>
          <p:nvPr>
            <p:ph type="body" sz="quarter" idx="15" hasCustomPrompt="1"/>
          </p:nvPr>
        </p:nvSpPr>
        <p:spPr bwMode="gray">
          <a:xfrm>
            <a:off x="6716880" y="4009006"/>
            <a:ext cx="2103120" cy="1388004"/>
          </a:xfrm>
        </p:spPr>
        <p:txBody>
          <a:bodyPr tIns="0" bIns="0" anchor="t" anchorCtr="0"/>
          <a:lstStyle>
            <a:lvl1pPr>
              <a:defRPr sz="2000" b="0"/>
            </a:lvl1pPr>
          </a:lstStyle>
          <a:p>
            <a:pPr lvl="0"/>
            <a:r>
              <a:rPr lang="en-US" dirty="0" smtClean="0"/>
              <a:t>text all lower case</a:t>
            </a:r>
          </a:p>
        </p:txBody>
      </p:sp>
      <p:sp>
        <p:nvSpPr>
          <p:cNvPr id="28" name="Text Placeholder 9"/>
          <p:cNvSpPr>
            <a:spLocks noGrp="1"/>
          </p:cNvSpPr>
          <p:nvPr>
            <p:ph type="body" sz="quarter" idx="11" hasCustomPrompt="1"/>
          </p:nvPr>
        </p:nvSpPr>
        <p:spPr bwMode="gray">
          <a:xfrm>
            <a:off x="946488" y="3126314"/>
            <a:ext cx="2103120" cy="873860"/>
          </a:xfrm>
        </p:spPr>
        <p:txBody>
          <a:bodyPr tIns="0" bIns="0" anchor="b" anchorCtr="0"/>
          <a:lstStyle>
            <a:lvl1pPr>
              <a:defRPr sz="6000" b="1">
                <a:solidFill>
                  <a:schemeClr val="accent1"/>
                </a:solidFill>
              </a:defRPr>
            </a:lvl1pPr>
          </a:lstStyle>
          <a:p>
            <a:pPr lvl="0"/>
            <a:r>
              <a:rPr lang="en-US" dirty="0" smtClean="0"/>
              <a:t>%</a:t>
            </a:r>
          </a:p>
        </p:txBody>
      </p:sp>
      <p:sp>
        <p:nvSpPr>
          <p:cNvPr id="29" name="Text Placeholder 9"/>
          <p:cNvSpPr>
            <a:spLocks noGrp="1"/>
          </p:cNvSpPr>
          <p:nvPr>
            <p:ph type="body" sz="quarter" idx="10" hasCustomPrompt="1"/>
          </p:nvPr>
        </p:nvSpPr>
        <p:spPr bwMode="gray">
          <a:xfrm>
            <a:off x="946488" y="4009006"/>
            <a:ext cx="2103120" cy="1388004"/>
          </a:xfrm>
        </p:spPr>
        <p:txBody>
          <a:bodyPr tIns="0" bIns="0" anchor="t" anchorCtr="0"/>
          <a:lstStyle>
            <a:lvl1pPr>
              <a:defRPr sz="2000" b="0" baseline="0"/>
            </a:lvl1pPr>
          </a:lstStyle>
          <a:p>
            <a:pPr lvl="0"/>
            <a:r>
              <a:rPr lang="en-US" dirty="0" smtClean="0"/>
              <a:t>text all lower case</a:t>
            </a:r>
          </a:p>
        </p:txBody>
      </p:sp>
      <p:sp>
        <p:nvSpPr>
          <p:cNvPr id="30" name="Picture Placeholder 15"/>
          <p:cNvSpPr>
            <a:spLocks noGrp="1"/>
          </p:cNvSpPr>
          <p:nvPr>
            <p:ph type="pic" sz="quarter" idx="16" hasCustomPrompt="1"/>
          </p:nvPr>
        </p:nvSpPr>
        <p:spPr bwMode="gray">
          <a:xfrm>
            <a:off x="317421" y="4008507"/>
            <a:ext cx="548640" cy="548640"/>
          </a:xfrm>
        </p:spPr>
        <p:txBody>
          <a:bodyPr/>
          <a:lstStyle>
            <a:lvl1pPr>
              <a:defRPr sz="900" baseline="0"/>
            </a:lvl1pPr>
          </a:lstStyle>
          <a:p>
            <a:r>
              <a:rPr lang="en-US" dirty="0" smtClean="0"/>
              <a:t>Select box to add icon</a:t>
            </a:r>
            <a:endParaRPr lang="en-US" dirty="0"/>
          </a:p>
        </p:txBody>
      </p:sp>
      <p:sp>
        <p:nvSpPr>
          <p:cNvPr id="31" name="Picture Placeholder 15"/>
          <p:cNvSpPr>
            <a:spLocks noGrp="1"/>
          </p:cNvSpPr>
          <p:nvPr>
            <p:ph type="pic" sz="quarter" idx="17" hasCustomPrompt="1"/>
          </p:nvPr>
        </p:nvSpPr>
        <p:spPr bwMode="gray">
          <a:xfrm>
            <a:off x="3200380" y="4008507"/>
            <a:ext cx="548640" cy="54864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900"/>
            </a:lvl1pPr>
          </a:lstStyle>
          <a:p>
            <a:r>
              <a:rPr lang="en-US" dirty="0" smtClean="0"/>
              <a:t>Select box to add icon</a:t>
            </a:r>
          </a:p>
        </p:txBody>
      </p:sp>
      <p:sp>
        <p:nvSpPr>
          <p:cNvPr id="32" name="Picture Placeholder 15"/>
          <p:cNvSpPr>
            <a:spLocks noGrp="1"/>
          </p:cNvSpPr>
          <p:nvPr>
            <p:ph type="pic" sz="quarter" idx="18" hasCustomPrompt="1"/>
          </p:nvPr>
        </p:nvSpPr>
        <p:spPr bwMode="gray">
          <a:xfrm>
            <a:off x="6085153" y="4008507"/>
            <a:ext cx="548640" cy="548640"/>
          </a:xfrm>
        </p:spPr>
        <p:txBody>
          <a:bodyPr/>
          <a:lstStyle>
            <a:lvl1pPr>
              <a:defRPr sz="900"/>
            </a:lvl1pPr>
          </a:lstStyle>
          <a:p>
            <a:r>
              <a:rPr lang="en-US" dirty="0" smtClean="0"/>
              <a:t>Select box to add icon</a:t>
            </a:r>
            <a:endParaRPr lang="en-US" dirty="0"/>
          </a:p>
        </p:txBody>
      </p:sp>
    </p:spTree>
    <p:extLst>
      <p:ext uri="{BB962C8B-B14F-4D97-AF65-F5344CB8AC3E}">
        <p14:creationId xmlns:p14="http://schemas.microsoft.com/office/powerpoint/2010/main" val="194438937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 name="Rectangle 8"/>
          <p:cNvSpPr/>
          <p:nvPr userDrawn="1"/>
        </p:nvSpPr>
        <p:spPr bwMode="gray">
          <a:xfrm>
            <a:off x="324000" y="6535739"/>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userDrawn="1"/>
        </p:nvSpPr>
        <p:spPr bwMode="gray">
          <a:xfrm>
            <a:off x="324000" y="6636209"/>
            <a:ext cx="1762268" cy="123082"/>
          </a:xfrm>
          <a:prstGeom prst="rect">
            <a:avLst/>
          </a:prstGeom>
          <a:noFill/>
        </p:spPr>
        <p:txBody>
          <a:bodyPr wrap="none" lIns="72000" tIns="0" rIns="0" bIns="0" rtlCol="0">
            <a:spAutoFit/>
          </a:bodyPr>
          <a:lstStyle/>
          <a:p>
            <a:pPr marL="133350" indent="-133350" defTabSz="1087672">
              <a:buClr>
                <a:srgbClr val="FFFFFF"/>
              </a:buClr>
              <a:buFont typeface="Arial" pitchFamily="34" charset="0"/>
              <a:buChar char="©"/>
            </a:pPr>
            <a:r>
              <a:rPr lang="en-US" sz="800" dirty="0" smtClean="0">
                <a:solidFill>
                  <a:srgbClr val="FFFFFF"/>
                </a:solidFill>
              </a:rPr>
              <a:t>2012 SAP AG. All rights reserved.</a:t>
            </a:r>
          </a:p>
        </p:txBody>
      </p:sp>
      <p:sp>
        <p:nvSpPr>
          <p:cNvPr id="11" name="TextBox 10"/>
          <p:cNvSpPr txBox="1"/>
          <p:nvPr userDrawn="1"/>
        </p:nvSpPr>
        <p:spPr bwMode="gray">
          <a:xfrm>
            <a:off x="8625656" y="6636209"/>
            <a:ext cx="197737" cy="123082"/>
          </a:xfrm>
          <a:prstGeom prst="rect">
            <a:avLst/>
          </a:prstGeom>
          <a:noFill/>
        </p:spPr>
        <p:txBody>
          <a:bodyPr wrap="none" lIns="0" tIns="0" rIns="72000" bIns="0" rtlCol="0">
            <a:spAutoFit/>
          </a:bodyPr>
          <a:lstStyle/>
          <a:p>
            <a:pPr marL="93663" indent="-93663" algn="r" defTabSz="1087672">
              <a:buClr>
                <a:srgbClr val="666666"/>
              </a:buClr>
              <a:buFont typeface="Arial" pitchFamily="34" charset="0"/>
              <a:buNone/>
            </a:pPr>
            <a:fld id="{0BDC132A-5C91-4078-9777-31DA19A62E0A}" type="slidenum">
              <a:rPr lang="en-US" sz="800" smtClean="0">
                <a:solidFill>
                  <a:srgbClr val="FFFFFF"/>
                </a:solidFill>
              </a:rPr>
              <a:pPr marL="93663" indent="-93663" algn="r" defTabSz="1087672">
                <a:buClr>
                  <a:srgbClr val="666666"/>
                </a:buClr>
                <a:buFont typeface="Arial" pitchFamily="34" charset="0"/>
                <a:buNone/>
              </a:pPr>
              <a:t>‹#›</a:t>
            </a:fld>
            <a:endParaRPr lang="en-US" sz="800" dirty="0" smtClean="0">
              <a:solidFill>
                <a:srgbClr val="FFFFFF"/>
              </a:solidFill>
            </a:endParaRPr>
          </a:p>
        </p:txBody>
      </p:sp>
      <p:sp>
        <p:nvSpPr>
          <p:cNvPr id="22" name="Text Placeholder 21"/>
          <p:cNvSpPr>
            <a:spLocks noGrp="1"/>
          </p:cNvSpPr>
          <p:nvPr>
            <p:ph type="body" sz="quarter" idx="18" hasCustomPrompt="1"/>
          </p:nvPr>
        </p:nvSpPr>
        <p:spPr>
          <a:xfrm>
            <a:off x="411786" y="3186205"/>
            <a:ext cx="2094349" cy="2927615"/>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3424239" y="4348500"/>
            <a:ext cx="5395761" cy="1764982"/>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3427578" y="2653704"/>
            <a:ext cx="677073" cy="356340"/>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4104642" y="2653704"/>
            <a:ext cx="4715357" cy="356340"/>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3427578" y="3165814"/>
            <a:ext cx="677073" cy="356340"/>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4104642" y="3165814"/>
            <a:ext cx="4715357" cy="356340"/>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21" name="Text Placeholder 26"/>
          <p:cNvSpPr>
            <a:spLocks noGrp="1"/>
          </p:cNvSpPr>
          <p:nvPr>
            <p:ph type="body" sz="quarter" idx="24" hasCustomPrompt="1"/>
          </p:nvPr>
        </p:nvSpPr>
        <p:spPr>
          <a:xfrm>
            <a:off x="3427578" y="3669700"/>
            <a:ext cx="677073" cy="356340"/>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3" name="Text Placeholder 26"/>
          <p:cNvSpPr>
            <a:spLocks noGrp="1"/>
          </p:cNvSpPr>
          <p:nvPr>
            <p:ph type="body" sz="quarter" idx="25" hasCustomPrompt="1"/>
          </p:nvPr>
        </p:nvSpPr>
        <p:spPr>
          <a:xfrm>
            <a:off x="4104642" y="3669700"/>
            <a:ext cx="4715357" cy="356340"/>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2850459" y="2620561"/>
            <a:ext cx="427855" cy="424070"/>
          </a:xfrm>
        </p:spPr>
        <p:txBody>
          <a:bodyPr/>
          <a:lstStyle>
            <a:lvl1pPr>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2850459" y="3131947"/>
            <a:ext cx="427855" cy="424070"/>
          </a:xfrm>
        </p:spPr>
        <p:txBody>
          <a:bodyPr/>
          <a:lstStyle>
            <a:lvl1pPr>
              <a:defRPr sz="800"/>
            </a:lvl1pPr>
          </a:lstStyle>
          <a:p>
            <a:r>
              <a:rPr lang="en-US" dirty="0" smtClean="0"/>
              <a:t>Select box to add icon</a:t>
            </a:r>
          </a:p>
        </p:txBody>
      </p:sp>
      <p:sp>
        <p:nvSpPr>
          <p:cNvPr id="24" name="Picture Placeholder 15"/>
          <p:cNvSpPr>
            <a:spLocks noGrp="1"/>
          </p:cNvSpPr>
          <p:nvPr>
            <p:ph type="pic" sz="quarter" idx="28" hasCustomPrompt="1"/>
          </p:nvPr>
        </p:nvSpPr>
        <p:spPr bwMode="gray">
          <a:xfrm>
            <a:off x="2850459" y="3635824"/>
            <a:ext cx="427855" cy="424070"/>
          </a:xfrm>
        </p:spPr>
        <p:txBody>
          <a:bodyPr/>
          <a:lstStyle>
            <a:lvl1pPr>
              <a:defRPr sz="800"/>
            </a:lvl1pPr>
          </a:lstStyle>
          <a:p>
            <a:r>
              <a:rPr lang="en-US" dirty="0" smtClean="0"/>
              <a:t>Select box to add icon</a:t>
            </a:r>
          </a:p>
        </p:txBody>
      </p:sp>
    </p:spTree>
    <p:extLst>
      <p:ext uri="{BB962C8B-B14F-4D97-AF65-F5344CB8AC3E}">
        <p14:creationId xmlns:p14="http://schemas.microsoft.com/office/powerpoint/2010/main" val="3047020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 name="Rectangle 8"/>
          <p:cNvSpPr/>
          <p:nvPr userDrawn="1"/>
        </p:nvSpPr>
        <p:spPr bwMode="gray">
          <a:xfrm>
            <a:off x="324000" y="6535739"/>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userDrawn="1"/>
        </p:nvSpPr>
        <p:spPr bwMode="gray">
          <a:xfrm>
            <a:off x="324000" y="6636209"/>
            <a:ext cx="1762268" cy="123082"/>
          </a:xfrm>
          <a:prstGeom prst="rect">
            <a:avLst/>
          </a:prstGeom>
          <a:noFill/>
        </p:spPr>
        <p:txBody>
          <a:bodyPr wrap="none" lIns="72000" tIns="0" rIns="0" bIns="0" rtlCol="0">
            <a:spAutoFit/>
          </a:bodyPr>
          <a:lstStyle/>
          <a:p>
            <a:pPr marL="133350" indent="-133350" defTabSz="1087672">
              <a:buClr>
                <a:srgbClr val="FFFFFF"/>
              </a:buClr>
              <a:buFont typeface="Arial" pitchFamily="34" charset="0"/>
              <a:buChar char="©"/>
            </a:pPr>
            <a:r>
              <a:rPr lang="en-US" sz="800" dirty="0" smtClean="0">
                <a:solidFill>
                  <a:srgbClr val="FFFFFF"/>
                </a:solidFill>
              </a:rPr>
              <a:t>2012 SAP AG. All rights reserved.</a:t>
            </a:r>
          </a:p>
        </p:txBody>
      </p:sp>
      <p:sp>
        <p:nvSpPr>
          <p:cNvPr id="11" name="TextBox 10"/>
          <p:cNvSpPr txBox="1"/>
          <p:nvPr userDrawn="1"/>
        </p:nvSpPr>
        <p:spPr bwMode="gray">
          <a:xfrm>
            <a:off x="8625656" y="6636209"/>
            <a:ext cx="197737" cy="123082"/>
          </a:xfrm>
          <a:prstGeom prst="rect">
            <a:avLst/>
          </a:prstGeom>
          <a:noFill/>
        </p:spPr>
        <p:txBody>
          <a:bodyPr wrap="none" lIns="0" tIns="0" rIns="72000" bIns="0" rtlCol="0">
            <a:spAutoFit/>
          </a:bodyPr>
          <a:lstStyle/>
          <a:p>
            <a:pPr marL="93663" indent="-93663" algn="r" defTabSz="1087672">
              <a:buClr>
                <a:srgbClr val="666666"/>
              </a:buClr>
              <a:buFont typeface="Arial" pitchFamily="34" charset="0"/>
              <a:buNone/>
            </a:pPr>
            <a:fld id="{0BDC132A-5C91-4078-9777-31DA19A62E0A}" type="slidenum">
              <a:rPr lang="en-US" sz="800" smtClean="0">
                <a:solidFill>
                  <a:srgbClr val="FFFFFF"/>
                </a:solidFill>
              </a:rPr>
              <a:pPr marL="93663" indent="-93663" algn="r" defTabSz="1087672">
                <a:buClr>
                  <a:srgbClr val="666666"/>
                </a:buClr>
                <a:buFont typeface="Arial" pitchFamily="34" charset="0"/>
                <a:buNone/>
              </a:pPr>
              <a:t>‹#›</a:t>
            </a:fld>
            <a:endParaRPr lang="en-US" sz="800" dirty="0" smtClean="0">
              <a:solidFill>
                <a:srgbClr val="FFFFFF"/>
              </a:solidFill>
            </a:endParaRPr>
          </a:p>
        </p:txBody>
      </p:sp>
      <p:sp>
        <p:nvSpPr>
          <p:cNvPr id="22" name="Text Placeholder 21"/>
          <p:cNvSpPr>
            <a:spLocks noGrp="1"/>
          </p:cNvSpPr>
          <p:nvPr>
            <p:ph type="body" sz="quarter" idx="18" hasCustomPrompt="1"/>
          </p:nvPr>
        </p:nvSpPr>
        <p:spPr>
          <a:xfrm>
            <a:off x="411786" y="3186205"/>
            <a:ext cx="2094349" cy="2927615"/>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3424239" y="4348500"/>
            <a:ext cx="5395761" cy="1764982"/>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3427578" y="2653704"/>
            <a:ext cx="677073" cy="356340"/>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4104642" y="2653704"/>
            <a:ext cx="4715357" cy="356340"/>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3427578" y="3348693"/>
            <a:ext cx="677073" cy="356340"/>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4104642" y="3348693"/>
            <a:ext cx="4715357" cy="356340"/>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2850459" y="2620561"/>
            <a:ext cx="427855" cy="42407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2850459" y="3314817"/>
            <a:ext cx="427855" cy="42407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Tree>
    <p:extLst>
      <p:ext uri="{BB962C8B-B14F-4D97-AF65-F5344CB8AC3E}">
        <p14:creationId xmlns:p14="http://schemas.microsoft.com/office/powerpoint/2010/main" val="4200134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trategies">
    <p:spTree>
      <p:nvGrpSpPr>
        <p:cNvPr id="1" name=""/>
        <p:cNvGrpSpPr/>
        <p:nvPr/>
      </p:nvGrpSpPr>
      <p:grpSpPr>
        <a:xfrm>
          <a:off x="0" y="0"/>
          <a:ext cx="0" cy="0"/>
          <a:chOff x="0" y="0"/>
          <a:chExt cx="0" cy="0"/>
        </a:xfrm>
      </p:grpSpPr>
      <p:sp>
        <p:nvSpPr>
          <p:cNvPr id="28" name="Picture Placeholder 27"/>
          <p:cNvSpPr>
            <a:spLocks noGrp="1"/>
          </p:cNvSpPr>
          <p:nvPr>
            <p:ph type="pic" sz="quarter" idx="15" hasCustomPrompt="1"/>
          </p:nvPr>
        </p:nvSpPr>
        <p:spPr>
          <a:xfrm>
            <a:off x="323852" y="1970098"/>
            <a:ext cx="2392363" cy="1420812"/>
          </a:xfrm>
          <a:noFill/>
        </p:spPr>
        <p:txBody>
          <a:bodyPr/>
          <a:lstStyle/>
          <a:p>
            <a:r>
              <a:rPr lang="en-US" dirty="0" smtClean="0"/>
              <a:t>Illustration</a:t>
            </a:r>
            <a:endParaRPr lang="en-US" dirty="0"/>
          </a:p>
        </p:txBody>
      </p:sp>
      <p:sp>
        <p:nvSpPr>
          <p:cNvPr id="12" name="Text Placeholder 9"/>
          <p:cNvSpPr>
            <a:spLocks noGrp="1"/>
          </p:cNvSpPr>
          <p:nvPr>
            <p:ph type="body" sz="quarter" idx="12" hasCustomPrompt="1"/>
          </p:nvPr>
        </p:nvSpPr>
        <p:spPr bwMode="gray">
          <a:xfrm>
            <a:off x="6428227" y="3706240"/>
            <a:ext cx="2391774" cy="2186587"/>
          </a:xfrm>
        </p:spPr>
        <p:txBody>
          <a:bodyPr anchor="t" anchorCtr="0"/>
          <a:lstStyle>
            <a:lvl1pPr>
              <a:defRPr sz="1800"/>
            </a:lvl1pPr>
          </a:lstStyle>
          <a:p>
            <a:pPr lvl="0"/>
            <a:r>
              <a:rPr lang="en-US" dirty="0" smtClean="0"/>
              <a:t>Text sentence case</a:t>
            </a:r>
          </a:p>
        </p:txBody>
      </p:sp>
      <p:sp>
        <p:nvSpPr>
          <p:cNvPr id="25" name="Text Placeholder 9"/>
          <p:cNvSpPr>
            <a:spLocks noGrp="1"/>
          </p:cNvSpPr>
          <p:nvPr>
            <p:ph type="body" sz="quarter" idx="13" hasCustomPrompt="1"/>
          </p:nvPr>
        </p:nvSpPr>
        <p:spPr bwMode="gray">
          <a:xfrm>
            <a:off x="3373895" y="3706240"/>
            <a:ext cx="2391774" cy="2186587"/>
          </a:xfrm>
        </p:spPr>
        <p:txBody>
          <a:bodyPr anchor="t" anchorCtr="0"/>
          <a:lstStyle>
            <a:lvl1pPr>
              <a:defRPr sz="1800"/>
            </a:lvl1pPr>
          </a:lstStyle>
          <a:p>
            <a:pPr lvl="0"/>
            <a:r>
              <a:rPr lang="en-US" dirty="0" smtClean="0"/>
              <a:t>Text sentence case</a:t>
            </a:r>
          </a:p>
        </p:txBody>
      </p:sp>
      <p:sp>
        <p:nvSpPr>
          <p:cNvPr id="26" name="Text Placeholder 9"/>
          <p:cNvSpPr>
            <a:spLocks noGrp="1"/>
          </p:cNvSpPr>
          <p:nvPr>
            <p:ph type="body" sz="quarter" idx="14" hasCustomPrompt="1"/>
          </p:nvPr>
        </p:nvSpPr>
        <p:spPr bwMode="gray">
          <a:xfrm>
            <a:off x="324003" y="3706240"/>
            <a:ext cx="2391774" cy="2186587"/>
          </a:xfrm>
        </p:spPr>
        <p:txBody>
          <a:bodyPr anchor="t" anchorCtr="0"/>
          <a:lstStyle>
            <a:lvl1pPr>
              <a:defRPr sz="1800"/>
            </a:lvl1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9" name="Picture Placeholder 27"/>
          <p:cNvSpPr>
            <a:spLocks noGrp="1"/>
          </p:cNvSpPr>
          <p:nvPr>
            <p:ph type="pic" sz="quarter" idx="16" hasCustomPrompt="1"/>
          </p:nvPr>
        </p:nvSpPr>
        <p:spPr>
          <a:xfrm>
            <a:off x="3373322" y="1970098"/>
            <a:ext cx="2392363" cy="1420812"/>
          </a:xfrm>
          <a:noFill/>
        </p:spPr>
        <p:txBody>
          <a:bodyPr/>
          <a:lstStyle/>
          <a:p>
            <a:r>
              <a:rPr lang="en-US" dirty="0" smtClean="0"/>
              <a:t>Illustration</a:t>
            </a:r>
            <a:endParaRPr lang="en-US" dirty="0"/>
          </a:p>
        </p:txBody>
      </p:sp>
      <p:sp>
        <p:nvSpPr>
          <p:cNvPr id="30" name="Picture Placeholder 27"/>
          <p:cNvSpPr>
            <a:spLocks noGrp="1"/>
          </p:cNvSpPr>
          <p:nvPr>
            <p:ph type="pic" sz="quarter" idx="17" hasCustomPrompt="1"/>
          </p:nvPr>
        </p:nvSpPr>
        <p:spPr>
          <a:xfrm>
            <a:off x="6428250" y="1970098"/>
            <a:ext cx="2392363" cy="1420812"/>
          </a:xfrm>
          <a:noFill/>
        </p:spPr>
        <p:txBody>
          <a:bodyPr/>
          <a:lstStyle>
            <a:lvl1pPr>
              <a:defRPr/>
            </a:lvl1pPr>
          </a:lstStyle>
          <a:p>
            <a:r>
              <a:rPr lang="en-US" dirty="0" smtClean="0"/>
              <a:t>Illustration</a:t>
            </a:r>
            <a:endParaRPr lang="en-US" dirty="0"/>
          </a:p>
        </p:txBody>
      </p:sp>
    </p:spTree>
    <p:extLst>
      <p:ext uri="{BB962C8B-B14F-4D97-AF65-F5344CB8AC3E}">
        <p14:creationId xmlns:p14="http://schemas.microsoft.com/office/powerpoint/2010/main" val="363168582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70187" y="3048027"/>
            <a:ext cx="7749812" cy="697653"/>
          </a:xfrm>
        </p:spPr>
        <p:txBody>
          <a:bodyPr anchor="ctr" anchorCtr="0"/>
          <a:lstStyle>
            <a:lvl1pPr>
              <a:spcBef>
                <a:spcPts val="2400"/>
              </a:spcBef>
              <a:defRPr sz="1600" b="0" baseline="0"/>
            </a:lvl1pPr>
            <a:lvl2pPr>
              <a:defRPr sz="1600"/>
            </a:lvl2pPr>
            <a:lvl3pPr>
              <a:defRPr sz="1600"/>
            </a:lvl3pPr>
            <a:lvl4pPr>
              <a:defRPr sz="1600"/>
            </a:lvl4pPr>
            <a:lvl5pPr>
              <a:defRPr sz="1600"/>
            </a:lvl5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7"/>
          <p:cNvSpPr>
            <a:spLocks noGrp="1"/>
          </p:cNvSpPr>
          <p:nvPr>
            <p:ph type="body" sz="quarter" idx="12" hasCustomPrompt="1"/>
          </p:nvPr>
        </p:nvSpPr>
        <p:spPr>
          <a:xfrm>
            <a:off x="1070187" y="3840508"/>
            <a:ext cx="7749812"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7" name="Text Placeholder 7"/>
          <p:cNvSpPr>
            <a:spLocks noGrp="1"/>
          </p:cNvSpPr>
          <p:nvPr>
            <p:ph type="body" sz="quarter" idx="13" hasCustomPrompt="1"/>
          </p:nvPr>
        </p:nvSpPr>
        <p:spPr>
          <a:xfrm>
            <a:off x="1070187" y="4632991"/>
            <a:ext cx="7749812"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9" name="Text Placeholder 7"/>
          <p:cNvSpPr>
            <a:spLocks noGrp="1"/>
          </p:cNvSpPr>
          <p:nvPr>
            <p:ph type="body" sz="quarter" idx="14" hasCustomPrompt="1"/>
          </p:nvPr>
        </p:nvSpPr>
        <p:spPr>
          <a:xfrm>
            <a:off x="1070187" y="5425472"/>
            <a:ext cx="7749812"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11" name="Picture Placeholder 15"/>
          <p:cNvSpPr>
            <a:spLocks noGrp="1"/>
          </p:cNvSpPr>
          <p:nvPr>
            <p:ph type="pic" sz="quarter" idx="16" hasCustomPrompt="1"/>
          </p:nvPr>
        </p:nvSpPr>
        <p:spPr bwMode="gray">
          <a:xfrm>
            <a:off x="362261" y="3936079"/>
            <a:ext cx="530352" cy="548640"/>
          </a:xfrm>
        </p:spPr>
        <p:txBody>
          <a:bodyPr/>
          <a:lstStyle>
            <a:lvl1pPr>
              <a:defRPr sz="900"/>
            </a:lvl1pPr>
          </a:lstStyle>
          <a:p>
            <a:r>
              <a:rPr lang="en-US" dirty="0" smtClean="0"/>
              <a:t>Select box to add icon</a:t>
            </a:r>
            <a:endParaRPr lang="en-US" dirty="0"/>
          </a:p>
        </p:txBody>
      </p:sp>
      <p:sp>
        <p:nvSpPr>
          <p:cNvPr id="12" name="Picture Placeholder 15"/>
          <p:cNvSpPr>
            <a:spLocks noGrp="1"/>
          </p:cNvSpPr>
          <p:nvPr>
            <p:ph type="pic" sz="quarter" idx="17" hasCustomPrompt="1"/>
          </p:nvPr>
        </p:nvSpPr>
        <p:spPr bwMode="gray">
          <a:xfrm>
            <a:off x="362261" y="3123279"/>
            <a:ext cx="530352" cy="548640"/>
          </a:xfrm>
        </p:spPr>
        <p:txBody>
          <a:bodyPr/>
          <a:lstStyle>
            <a:lvl1pPr>
              <a:defRPr sz="900"/>
            </a:lvl1pPr>
          </a:lstStyle>
          <a:p>
            <a:r>
              <a:rPr lang="en-US" dirty="0" smtClean="0"/>
              <a:t>Select box to add icon</a:t>
            </a:r>
            <a:endParaRPr lang="en-US" dirty="0"/>
          </a:p>
        </p:txBody>
      </p:sp>
      <p:sp>
        <p:nvSpPr>
          <p:cNvPr id="13" name="Picture Placeholder 15"/>
          <p:cNvSpPr>
            <a:spLocks noGrp="1"/>
          </p:cNvSpPr>
          <p:nvPr>
            <p:ph type="pic" sz="quarter" idx="18" hasCustomPrompt="1"/>
          </p:nvPr>
        </p:nvSpPr>
        <p:spPr bwMode="gray">
          <a:xfrm>
            <a:off x="362261" y="4728586"/>
            <a:ext cx="530352" cy="548640"/>
          </a:xfrm>
        </p:spPr>
        <p:txBody>
          <a:bodyPr/>
          <a:lstStyle>
            <a:lvl1pPr>
              <a:defRPr sz="900"/>
            </a:lvl1pPr>
          </a:lstStyle>
          <a:p>
            <a:r>
              <a:rPr lang="en-US" dirty="0" smtClean="0"/>
              <a:t>Select box to add icon</a:t>
            </a:r>
            <a:endParaRPr lang="en-US" dirty="0"/>
          </a:p>
        </p:txBody>
      </p:sp>
      <p:sp>
        <p:nvSpPr>
          <p:cNvPr id="14" name="Picture Placeholder 15"/>
          <p:cNvSpPr>
            <a:spLocks noGrp="1"/>
          </p:cNvSpPr>
          <p:nvPr>
            <p:ph type="pic" sz="quarter" idx="19" hasCustomPrompt="1"/>
          </p:nvPr>
        </p:nvSpPr>
        <p:spPr bwMode="gray">
          <a:xfrm>
            <a:off x="362261" y="5521043"/>
            <a:ext cx="530352" cy="548640"/>
          </a:xfrm>
        </p:spPr>
        <p:txBody>
          <a:bodyPr/>
          <a:lstStyle>
            <a:lvl1pPr>
              <a:defRPr sz="900"/>
            </a:lvl1pPr>
          </a:lstStyle>
          <a:p>
            <a:r>
              <a:rPr lang="en-US" dirty="0" smtClean="0"/>
              <a:t>Select box to add icon</a:t>
            </a:r>
            <a:endParaRPr lang="en-US" dirty="0"/>
          </a:p>
        </p:txBody>
      </p:sp>
      <p:sp>
        <p:nvSpPr>
          <p:cNvPr id="15" name="Picture Placeholder 4"/>
          <p:cNvSpPr>
            <a:spLocks noGrp="1"/>
          </p:cNvSpPr>
          <p:nvPr>
            <p:ph type="pic" sz="quarter" idx="10"/>
          </p:nvPr>
        </p:nvSpPr>
        <p:spPr bwMode="gray">
          <a:xfrm>
            <a:off x="324300" y="1239467"/>
            <a:ext cx="8496000" cy="1618509"/>
          </a:xfrm>
        </p:spPr>
        <p:txBody>
          <a:bodyPr tIns="1296000" anchor="t" anchorCtr="0"/>
          <a:lstStyle>
            <a:lvl1pPr algn="ctr">
              <a:defRPr b="0"/>
            </a:lvl1pPr>
          </a:lstStyle>
          <a:p>
            <a:r>
              <a:rPr lang="en-US" dirty="0" smtClean="0"/>
              <a:t>Click icon to add picture</a:t>
            </a:r>
            <a:endParaRPr lang="de-DE" dirty="0"/>
          </a:p>
        </p:txBody>
      </p:sp>
    </p:spTree>
    <p:extLst>
      <p:ext uri="{BB962C8B-B14F-4D97-AF65-F5344CB8AC3E}">
        <p14:creationId xmlns:p14="http://schemas.microsoft.com/office/powerpoint/2010/main" val="7798163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algn="ctr" defTabSz="914400"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4400" rtl="0" eaLnBrk="1" fontAlgn="base" latinLnBrk="0" hangingPunct="1">
              <a:lnSpc>
                <a:spcPct val="100000"/>
              </a:lnSpc>
              <a:spcBef>
                <a:spcPts val="1620"/>
              </a:spcBef>
              <a:spcAft>
                <a:spcPct val="0"/>
              </a:spcAft>
              <a:buClr>
                <a:schemeClr val="accent1"/>
              </a:buClr>
              <a:buSzPct val="80000"/>
              <a:buFontTx/>
              <a:buNone/>
              <a:tabLst/>
            </a:pPr>
            <a:r>
              <a:rPr lang="en-US" dirty="0" smtClean="0"/>
              <a:t>Add Solution Today / Planned Innovations or Future Direction (UPPER CASE)</a:t>
            </a:r>
          </a:p>
        </p:txBody>
      </p:sp>
    </p:spTree>
    <p:extLst>
      <p:ext uri="{BB962C8B-B14F-4D97-AF65-F5344CB8AC3E}">
        <p14:creationId xmlns:p14="http://schemas.microsoft.com/office/powerpoint/2010/main" val="1143094451"/>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171450" indent="-17145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138603540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2100" kern="0" dirty="0" smtClean="0">
              <a:solidFill>
                <a:srgbClr val="000000"/>
              </a:solidFill>
              <a:ea typeface="Arial Unicode MS" pitchFamily="34" charset="-128"/>
              <a:cs typeface="Arial Unicode MS" pitchFamily="34" charset="-128"/>
            </a:endParaRPr>
          </a:p>
        </p:txBody>
      </p:sp>
      <p:sp>
        <p:nvSpPr>
          <p:cNvPr id="10" name="Rectangle 9"/>
          <p:cNvSpPr/>
          <p:nvPr userDrawn="1"/>
        </p:nvSpPr>
        <p:spPr bwMode="gray">
          <a:xfrm>
            <a:off x="242937" y="0"/>
            <a:ext cx="8656646"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350908" y="324020"/>
            <a:ext cx="8440702" cy="110774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43"/>
            <a:ext cx="684757" cy="453495"/>
          </a:xfrm>
          <a:prstGeom prst="rect">
            <a:avLst/>
          </a:prstGeom>
          <a:noFill/>
          <a:ln>
            <a:noFill/>
          </a:ln>
        </p:spPr>
      </p:pic>
    </p:spTree>
    <p:extLst>
      <p:ext uri="{BB962C8B-B14F-4D97-AF65-F5344CB8AC3E}">
        <p14:creationId xmlns:p14="http://schemas.microsoft.com/office/powerpoint/2010/main" val="3373551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42937" y="1692000"/>
            <a:ext cx="4245994" cy="5492540"/>
          </a:xfrm>
          <a:prstGeom prst="rect">
            <a:avLst/>
          </a:prstGeom>
          <a:noFill/>
        </p:spPr>
        <p:txBody>
          <a:bodyPr wrap="square" lIns="0" tIns="0" rIns="0" bIns="0" rtlCol="0">
            <a:spAutoFit/>
          </a:bodyPr>
          <a:lstStyle/>
          <a:p>
            <a:pPr>
              <a:spcBef>
                <a:spcPts val="600"/>
              </a:spcBef>
            </a:pPr>
            <a:r>
              <a:rPr lang="en-US" sz="9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a:spcBef>
                <a:spcPts val="600"/>
              </a:spcBef>
            </a:pPr>
            <a:r>
              <a:rPr lang="en-US" sz="900" noProof="1" smtClean="0">
                <a:solidFill>
                  <a:srgbClr val="000000"/>
                </a:solidFill>
                <a:ea typeface="MS PGothic" pitchFamily="34" charset="-128"/>
              </a:rPr>
              <a:t>Some software products marketed by SAP AG and its distributors contain proprietary software components of other software vendors.</a:t>
            </a:r>
          </a:p>
          <a:p>
            <a:pPr>
              <a:spcBef>
                <a:spcPts val="600"/>
              </a:spcBef>
            </a:pPr>
            <a:r>
              <a:rPr lang="en-US" sz="900" noProof="1" smtClean="0">
                <a:solidFill>
                  <a:srgbClr val="000000"/>
                </a:solidFill>
                <a:ea typeface="MS PGothic" pitchFamily="34" charset="-128"/>
              </a:rPr>
              <a:t>Microsoft, Windows, Excel, Outlook, PowerPoint, Silverlight, and Visual Studio are registered trademarks of Microsoft Corporation. </a:t>
            </a:r>
          </a:p>
          <a:p>
            <a:pPr>
              <a:spcBef>
                <a:spcPts val="600"/>
              </a:spcBef>
            </a:pPr>
            <a:r>
              <a:rPr lang="en-US" sz="9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XIV, GPFS, HACMP, RETAIN, DB2 Connect, RACF, Redbooks, OS/2, AIX, Intelligent Miner, WebSphere, Tivoli, Informix, and Smarter Planet are trademarks or registered trademarks of IBM Corporation.</a:t>
            </a:r>
          </a:p>
          <a:p>
            <a:pPr>
              <a:spcBef>
                <a:spcPts val="600"/>
              </a:spcBef>
            </a:pPr>
            <a:r>
              <a:rPr lang="en-US" sz="900" noProof="1" smtClean="0">
                <a:solidFill>
                  <a:srgbClr val="000000"/>
                </a:solidFill>
                <a:ea typeface="MS PGothic" pitchFamily="34" charset="-128"/>
              </a:rPr>
              <a:t>Linux is the registered trademark of Linus Torvalds in the United States and other countries.</a:t>
            </a:r>
          </a:p>
          <a:p>
            <a:pPr>
              <a:spcBef>
                <a:spcPts val="600"/>
              </a:spcBef>
            </a:pPr>
            <a:r>
              <a:rPr lang="en-US" sz="9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a:spcBef>
                <a:spcPts val="600"/>
              </a:spcBef>
            </a:pPr>
            <a:r>
              <a:rPr lang="en-US" sz="900" noProof="1" smtClean="0">
                <a:solidFill>
                  <a:srgbClr val="000000"/>
                </a:solidFill>
                <a:ea typeface="MS PGothic" pitchFamily="34" charset="-128"/>
              </a:rPr>
              <a:t>Oracle and Java are registered trademarks of Oracle and its affiliates.</a:t>
            </a:r>
          </a:p>
          <a:p>
            <a:pPr>
              <a:spcBef>
                <a:spcPts val="600"/>
              </a:spcBef>
            </a:pPr>
            <a:r>
              <a:rPr lang="en-US" sz="900" noProof="1" smtClean="0">
                <a:solidFill>
                  <a:srgbClr val="000000"/>
                </a:solidFill>
                <a:ea typeface="MS PGothic" pitchFamily="34" charset="-128"/>
              </a:rPr>
              <a:t>UNIX, X/Open, OSF/1, and Motif are registered trademarks of the Open Group.</a:t>
            </a:r>
          </a:p>
          <a:p>
            <a:pPr>
              <a:spcBef>
                <a:spcPts val="600"/>
              </a:spcBef>
            </a:pPr>
            <a:r>
              <a:rPr lang="en-US" sz="900" noProof="1" smtClean="0">
                <a:solidFill>
                  <a:srgbClr val="000000"/>
                </a:solidFill>
                <a:ea typeface="MS PGothic" pitchFamily="34" charset="-128"/>
              </a:rPr>
              <a:t>Citrix, ICA, Program Neighborhood, MetaFrame, WinFrame, VideoFrame, and MultiWin are trademarks or registered trademarks of Citrix Systems Inc.</a:t>
            </a:r>
          </a:p>
          <a:p>
            <a:pPr>
              <a:spcBef>
                <a:spcPts val="600"/>
              </a:spcBef>
            </a:pPr>
            <a:r>
              <a:rPr lang="en-US" sz="900" noProof="1" smtClean="0">
                <a:solidFill>
                  <a:srgbClr val="000000"/>
                </a:solidFill>
                <a:ea typeface="MS PGothic" pitchFamily="34" charset="-128"/>
              </a:rPr>
              <a:t>HTML, XML, XHTML, and W3C are trademarks or registered trademarks of W3C®, World Wide Web Consortium, Massachusetts Institute of Technology. </a:t>
            </a:r>
          </a:p>
          <a:p>
            <a:pPr>
              <a:spcBef>
                <a:spcPts val="600"/>
              </a:spcBef>
            </a:pPr>
            <a:r>
              <a:rPr lang="en-US" sz="900" noProof="1" smtClean="0">
                <a:solidFill>
                  <a:srgbClr val="000000"/>
                </a:solidFill>
                <a:ea typeface="MS PGothic" pitchFamily="34" charset="-128"/>
              </a:rPr>
              <a:t>Apple, App Store, iBooks, iPad, iPhone, iPhoto, iPod, iTunes, Multi-Touch, Objective-C, Retina, Safari, Siri,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and Xcode are trademarks or registered trademarks of Apple Inc.</a:t>
            </a:r>
          </a:p>
          <a:p>
            <a:pPr>
              <a:spcBef>
                <a:spcPts val="600"/>
              </a:spcBef>
            </a:pPr>
            <a:r>
              <a:rPr lang="en-US" sz="900" noProof="1" smtClean="0">
                <a:solidFill>
                  <a:srgbClr val="000000"/>
                </a:solidFill>
                <a:ea typeface="MS PGothic" pitchFamily="34" charset="-128"/>
              </a:rPr>
              <a:t>IOS is a registered trademark of Cisco Systems Inc.</a:t>
            </a:r>
          </a:p>
          <a:p>
            <a:pPr>
              <a:spcBef>
                <a:spcPts val="600"/>
              </a:spcBef>
            </a:pPr>
            <a:r>
              <a:rPr lang="en-US" sz="9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11" name="TextBox 10"/>
          <p:cNvSpPr txBox="1"/>
          <p:nvPr userDrawn="1"/>
        </p:nvSpPr>
        <p:spPr bwMode="gray">
          <a:xfrm>
            <a:off x="242937" y="324001"/>
            <a:ext cx="5311198" cy="756000"/>
          </a:xfrm>
          <a:prstGeom prst="rect">
            <a:avLst/>
          </a:prstGeom>
        </p:spPr>
        <p:txBody>
          <a:bodyPr vert="horz" lIns="0" tIns="0" rIns="0" bIns="0" rtlCol="0" anchor="ctr" anchorCtr="0">
            <a:noAutofit/>
          </a:bodyPr>
          <a:lstStyle/>
          <a:p>
            <a:pPr defTabSz="1088776">
              <a:spcBef>
                <a:spcPct val="0"/>
              </a:spcBef>
            </a:pPr>
            <a:r>
              <a:rPr lang="en-GB" sz="2900" b="1" dirty="0" smtClean="0">
                <a:solidFill>
                  <a:srgbClr val="666666"/>
                </a:solidFill>
              </a:rPr>
              <a:t>© </a:t>
            </a:r>
            <a:r>
              <a:rPr lang="de-DE" sz="2900" b="1" dirty="0" smtClean="0">
                <a:solidFill>
                  <a:srgbClr val="666666"/>
                </a:solidFill>
              </a:rPr>
              <a:t>2012 SAP AG. All rights reserved.</a:t>
            </a:r>
          </a:p>
        </p:txBody>
      </p:sp>
      <p:sp>
        <p:nvSpPr>
          <p:cNvPr id="6" name="TextBox 5"/>
          <p:cNvSpPr txBox="1"/>
          <p:nvPr userDrawn="1"/>
        </p:nvSpPr>
        <p:spPr bwMode="gray">
          <a:xfrm>
            <a:off x="4654800" y="1692036"/>
            <a:ext cx="4245994" cy="5554081"/>
          </a:xfrm>
          <a:prstGeom prst="rect">
            <a:avLst/>
          </a:prstGeom>
          <a:noFill/>
        </p:spPr>
        <p:txBody>
          <a:bodyPr wrap="square" lIns="0" tIns="0" rIns="0" bIns="0" rtlCol="0">
            <a:spAutoFit/>
          </a:bodyPr>
          <a:lstStyle/>
          <a:p>
            <a:pPr>
              <a:spcBef>
                <a:spcPts val="600"/>
              </a:spcBef>
            </a:pPr>
            <a:r>
              <a:rPr lang="en-US" sz="9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Google Mail, Gmail, YouTube, Dalvik and Android are trademarks or registered trademarks of Google Inc.</a:t>
            </a:r>
          </a:p>
          <a:p>
            <a:pPr>
              <a:spcBef>
                <a:spcPts val="600"/>
              </a:spcBef>
            </a:pPr>
            <a:r>
              <a:rPr lang="en-US" sz="900" noProof="1" smtClean="0">
                <a:solidFill>
                  <a:srgbClr val="000000"/>
                </a:solidFill>
                <a:ea typeface="MS PGothic" pitchFamily="34" charset="-128"/>
              </a:rPr>
              <a:t>INTERMEC is a registered trademark of Intermec Technologies Corporation.</a:t>
            </a:r>
          </a:p>
          <a:p>
            <a:pPr>
              <a:spcBef>
                <a:spcPts val="600"/>
              </a:spcBef>
            </a:pPr>
            <a:r>
              <a:rPr lang="en-US" sz="900" noProof="1" smtClean="0">
                <a:solidFill>
                  <a:srgbClr val="000000"/>
                </a:solidFill>
                <a:ea typeface="MS PGothic" pitchFamily="34" charset="-128"/>
              </a:rPr>
              <a:t>Wi-Fi is a registered trademark of Wi-Fi Alliance.</a:t>
            </a:r>
          </a:p>
          <a:p>
            <a:pPr>
              <a:spcBef>
                <a:spcPts val="600"/>
              </a:spcBef>
            </a:pPr>
            <a:r>
              <a:rPr lang="en-US" sz="900" noProof="1" smtClean="0">
                <a:solidFill>
                  <a:srgbClr val="000000"/>
                </a:solidFill>
                <a:ea typeface="MS PGothic" pitchFamily="34" charset="-128"/>
              </a:rPr>
              <a:t>Bluetooth is a registered trademark of Bluetooth SIG Inc.</a:t>
            </a:r>
          </a:p>
          <a:p>
            <a:pPr>
              <a:spcBef>
                <a:spcPts val="600"/>
              </a:spcBef>
            </a:pPr>
            <a:r>
              <a:rPr lang="en-US" sz="900" noProof="1" smtClean="0">
                <a:solidFill>
                  <a:srgbClr val="000000"/>
                </a:solidFill>
                <a:ea typeface="MS PGothic" pitchFamily="34" charset="-128"/>
              </a:rPr>
              <a:t>Motorola is a registered trademark of Motorola Trademark Holdings LLC. </a:t>
            </a:r>
          </a:p>
          <a:p>
            <a:pPr>
              <a:spcBef>
                <a:spcPts val="600"/>
              </a:spcBef>
            </a:pPr>
            <a:r>
              <a:rPr lang="en-US" sz="900" noProof="1" smtClean="0">
                <a:solidFill>
                  <a:srgbClr val="000000"/>
                </a:solidFill>
                <a:ea typeface="MS PGothic" pitchFamily="34" charset="-128"/>
              </a:rPr>
              <a:t>Computop is a registered trademark of Computop Wirtschaftsinformatik GmbH.</a:t>
            </a:r>
          </a:p>
          <a:p>
            <a:pPr>
              <a:spcBef>
                <a:spcPts val="600"/>
              </a:spcBef>
            </a:pPr>
            <a:r>
              <a:rPr lang="en-US" sz="900" noProof="1" smtClean="0">
                <a:solidFill>
                  <a:srgbClr val="000000"/>
                </a:solidFill>
                <a:ea typeface="MS PGothic" pitchFamily="34" charset="-128"/>
              </a:rPr>
              <a:t>SAP, R/3, SAP NetWeaver, Duet, PartnerEdge, ByDesign, SAP BusinessObjects Explorer, StreamWork,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SAP HANA, and other SAP products and services mentioned herein as well as their respective logos are trademarks or registered trademarks of SAP AG in Germany and other countries.</a:t>
            </a:r>
          </a:p>
          <a:p>
            <a:pPr>
              <a:spcBef>
                <a:spcPts val="600"/>
              </a:spcBef>
            </a:pPr>
            <a:r>
              <a:rPr lang="en-US" sz="9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a:spcBef>
                <a:spcPts val="600"/>
              </a:spcBef>
            </a:pPr>
            <a:r>
              <a:rPr lang="en-US" sz="9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a:spcBef>
                <a:spcPts val="600"/>
              </a:spcBef>
            </a:pPr>
            <a:r>
              <a:rPr lang="en-US" sz="900" noProof="1" smtClean="0">
                <a:solidFill>
                  <a:srgbClr val="000000"/>
                </a:solidFill>
                <a:ea typeface="MS PGothic" pitchFamily="34" charset="-128"/>
              </a:rPr>
              <a:t>Crossgate, m@gic EDDY, B2B 360°, and B2B 360° Services are registered trademarks of Crossgate AG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in Germany and other countries. Crossgate is an SAP company.</a:t>
            </a:r>
          </a:p>
          <a:p>
            <a:pPr>
              <a:spcBef>
                <a:spcPts val="600"/>
              </a:spcBef>
            </a:pPr>
            <a:r>
              <a:rPr lang="en-US" sz="9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a:spcBef>
                <a:spcPts val="600"/>
              </a:spcBef>
            </a:pPr>
            <a:r>
              <a:rPr lang="en-US" sz="900" noProof="1" smtClean="0">
                <a:solidFill>
                  <a:srgbClr val="000000"/>
                </a:solidFill>
                <a:ea typeface="MS PGothic" pitchFamily="34" charset="-128"/>
              </a:rPr>
              <a:t>The information in this document is proprietary to SAP. No part of this document may be reproduced, copied,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or transmitted in any form or for any purpose without the express prior written permission of SAP AG.</a:t>
            </a:r>
          </a:p>
        </p:txBody>
      </p:sp>
    </p:spTree>
    <p:extLst>
      <p:ext uri="{BB962C8B-B14F-4D97-AF65-F5344CB8AC3E}">
        <p14:creationId xmlns:p14="http://schemas.microsoft.com/office/powerpoint/2010/main" val="259317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21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324003"/>
            <a:ext cx="8440702" cy="923116"/>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43"/>
            <a:ext cx="684757" cy="453495"/>
          </a:xfrm>
          <a:prstGeom prst="rect">
            <a:avLst/>
          </a:prstGeom>
          <a:noFill/>
          <a:ln>
            <a:noFill/>
          </a:ln>
        </p:spPr>
      </p:pic>
      <p:sp>
        <p:nvSpPr>
          <p:cNvPr id="5" name="Rectangle 4"/>
          <p:cNvSpPr/>
          <p:nvPr userDrawn="1"/>
        </p:nvSpPr>
        <p:spPr bwMode="gray">
          <a:xfrm>
            <a:off x="242937" y="0"/>
            <a:ext cx="8656646"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363770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908" y="324003"/>
            <a:ext cx="8440702" cy="923116"/>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43"/>
            <a:ext cx="684757" cy="453495"/>
          </a:xfrm>
          <a:prstGeom prst="rect">
            <a:avLst/>
          </a:prstGeom>
          <a:noFill/>
          <a:ln>
            <a:noFill/>
          </a:ln>
        </p:spPr>
      </p:pic>
    </p:spTree>
    <p:extLst>
      <p:ext uri="{BB962C8B-B14F-4D97-AF65-F5344CB8AC3E}">
        <p14:creationId xmlns:p14="http://schemas.microsoft.com/office/powerpoint/2010/main" val="359370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350908" y="324020"/>
            <a:ext cx="8440702" cy="1107740"/>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43"/>
            <a:ext cx="684757" cy="453495"/>
          </a:xfrm>
          <a:prstGeom prst="rect">
            <a:avLst/>
          </a:prstGeom>
          <a:noFill/>
          <a:ln>
            <a:noFill/>
          </a:ln>
        </p:spPr>
      </p:pic>
    </p:spTree>
    <p:extLst>
      <p:ext uri="{BB962C8B-B14F-4D97-AF65-F5344CB8AC3E}">
        <p14:creationId xmlns:p14="http://schemas.microsoft.com/office/powerpoint/2010/main" val="2384064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242937" y="26"/>
            <a:ext cx="8656646" cy="2295525"/>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2444403"/>
            <a:ext cx="8656646" cy="923116"/>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242937" y="3506436"/>
            <a:ext cx="8656646" cy="620713"/>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43"/>
            <a:ext cx="684757" cy="453495"/>
          </a:xfrm>
          <a:prstGeom prst="rect">
            <a:avLst/>
          </a:prstGeom>
          <a:noFill/>
          <a:ln>
            <a:noFill/>
          </a:ln>
        </p:spPr>
      </p:pic>
    </p:spTree>
    <p:extLst>
      <p:ext uri="{BB962C8B-B14F-4D97-AF65-F5344CB8AC3E}">
        <p14:creationId xmlns:p14="http://schemas.microsoft.com/office/powerpoint/2010/main" val="370136915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62000"/>
            <a:ext cx="8656646" cy="2134800"/>
          </a:xfrm>
          <a:solidFill>
            <a:schemeClr val="bg1">
              <a:lumMod val="95000"/>
            </a:schemeClr>
          </a:solidFill>
        </p:spPr>
        <p:txBody>
          <a:bodyPr tIns="600113"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242937" y="2444403"/>
            <a:ext cx="8656646" cy="923116"/>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3506436"/>
            <a:ext cx="8656646" cy="620713"/>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5" y="6082343"/>
            <a:ext cx="684757" cy="453495"/>
          </a:xfrm>
          <a:prstGeom prst="rect">
            <a:avLst/>
          </a:prstGeom>
          <a:noFill/>
          <a:ln>
            <a:noFill/>
          </a:ln>
        </p:spPr>
      </p:pic>
    </p:spTree>
    <p:extLst>
      <p:ext uri="{BB962C8B-B14F-4D97-AF65-F5344CB8AC3E}">
        <p14:creationId xmlns:p14="http://schemas.microsoft.com/office/powerpoint/2010/main" val="1916366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2444403"/>
            <a:ext cx="8656646" cy="923116"/>
          </a:xfrm>
        </p:spPr>
        <p:txBody>
          <a:bodyPr anchor="t" anchorCtr="0">
            <a:noAutofit/>
          </a:bodyPr>
          <a:lstStyle>
            <a:lvl1pPr>
              <a:defRPr sz="6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107163" tIns="85730" rIns="107163" bIns="85730" rtlCol="0" anchor="ctr"/>
          <a:lstStyle/>
          <a:p>
            <a:pPr algn="ctr" defTabSz="1088776" fontAlgn="base">
              <a:spcBef>
                <a:spcPct val="50000"/>
              </a:spcBef>
              <a:spcAft>
                <a:spcPct val="0"/>
              </a:spcAft>
              <a:buClr>
                <a:srgbClr val="F0AB00"/>
              </a:buClr>
              <a:buSzPct val="80000"/>
            </a:pPr>
            <a:endParaRPr lang="en-US" sz="19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4235498"/>
            <a:ext cx="8656646" cy="1846232"/>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37" y="478642"/>
            <a:ext cx="1369514" cy="906989"/>
          </a:xfrm>
          <a:prstGeom prst="rect">
            <a:avLst/>
          </a:prstGeom>
          <a:noFill/>
          <a:ln>
            <a:noFill/>
          </a:ln>
        </p:spPr>
      </p:pic>
    </p:spTree>
    <p:extLst>
      <p:ext uri="{BB962C8B-B14F-4D97-AF65-F5344CB8AC3E}">
        <p14:creationId xmlns:p14="http://schemas.microsoft.com/office/powerpoint/2010/main" val="19147663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37"/>
            <a:ext cx="8656646" cy="3831818"/>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1623086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31419754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extLst>
      <p:ext uri="{BB962C8B-B14F-4D97-AF65-F5344CB8AC3E}">
        <p14:creationId xmlns:p14="http://schemas.microsoft.com/office/powerpoint/2010/main" val="376214999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90"/>
            <a:ext cx="8656646"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04855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27"/>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27"/>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8675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1"/>
            <a:ext cx="8656646"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27"/>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399" y="1692027"/>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170668" y="1692027"/>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366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Text with picture lef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6" name="Picture Placeholder 4"/>
          <p:cNvSpPr>
            <a:spLocks noGrp="1"/>
          </p:cNvSpPr>
          <p:nvPr>
            <p:ph type="pic" sz="quarter" idx="10"/>
          </p:nvPr>
        </p:nvSpPr>
        <p:spPr bwMode="gray">
          <a:xfrm>
            <a:off x="242937" y="1690714"/>
            <a:ext cx="3173380" cy="4391025"/>
          </a:xfrm>
          <a:solidFill>
            <a:schemeClr val="bg1">
              <a:lumMod val="95000"/>
            </a:schemeClr>
          </a:solidFill>
        </p:spPr>
        <p:txBody>
          <a:bodyPr tIns="1543147" anchor="t" anchorCtr="0"/>
          <a:lstStyle>
            <a:lvl1pPr algn="ctr">
              <a:defRPr b="0"/>
            </a:lvl1pPr>
          </a:lstStyle>
          <a:p>
            <a:r>
              <a:rPr lang="en-US" smtClean="0"/>
              <a:t>Click icon to add picture</a:t>
            </a:r>
            <a:endParaRPr lang="de-DE" dirty="0"/>
          </a:p>
        </p:txBody>
      </p:sp>
      <p:sp>
        <p:nvSpPr>
          <p:cNvPr id="8" name="Text Placeholder 6"/>
          <p:cNvSpPr>
            <a:spLocks noGrp="1"/>
          </p:cNvSpPr>
          <p:nvPr>
            <p:ph type="body" sz="quarter" idx="11" hasCustomPrompt="1"/>
          </p:nvPr>
        </p:nvSpPr>
        <p:spPr bwMode="gray">
          <a:xfrm>
            <a:off x="3538516" y="1690714"/>
            <a:ext cx="5361066"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64919185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Text with picture lef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6" name="Picture Placeholder 4"/>
          <p:cNvSpPr>
            <a:spLocks noGrp="1"/>
          </p:cNvSpPr>
          <p:nvPr>
            <p:ph type="pic" sz="quarter" idx="10"/>
          </p:nvPr>
        </p:nvSpPr>
        <p:spPr bwMode="gray">
          <a:xfrm>
            <a:off x="242937" y="1692027"/>
            <a:ext cx="4245994" cy="4392000"/>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8" name="Text Placeholder 6"/>
          <p:cNvSpPr>
            <a:spLocks noGrp="1"/>
          </p:cNvSpPr>
          <p:nvPr>
            <p:ph type="body" sz="quarter" idx="11" hasCustomPrompt="1"/>
          </p:nvPr>
        </p:nvSpPr>
        <p:spPr bwMode="gray">
          <a:xfrm>
            <a:off x="4653588" y="1692027"/>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413712288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Text with picture lef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6" name="Picture Placeholder 4"/>
          <p:cNvSpPr>
            <a:spLocks noGrp="1"/>
          </p:cNvSpPr>
          <p:nvPr>
            <p:ph type="pic" sz="quarter" idx="10"/>
          </p:nvPr>
        </p:nvSpPr>
        <p:spPr bwMode="gray">
          <a:xfrm>
            <a:off x="242937" y="1692027"/>
            <a:ext cx="5371891" cy="4392000"/>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8" name="Text Placeholder 6"/>
          <p:cNvSpPr>
            <a:spLocks noGrp="1"/>
          </p:cNvSpPr>
          <p:nvPr>
            <p:ph type="body" sz="quarter" idx="11" hasCustomPrompt="1"/>
          </p:nvPr>
        </p:nvSpPr>
        <p:spPr bwMode="gray">
          <a:xfrm>
            <a:off x="5732266" y="1692027"/>
            <a:ext cx="3167316"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5687291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242937" y="3573516"/>
            <a:ext cx="4245994" cy="2508222"/>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516"/>
            <a:ext cx="4245994" cy="2508222"/>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35944680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242937" y="1692023"/>
            <a:ext cx="8656646" cy="4392000"/>
          </a:xfrm>
        </p:spPr>
        <p:txBody>
          <a:bodyPr tIns="0"/>
          <a:lstStyle>
            <a:lvl1pPr algn="l">
              <a:defRPr b="0"/>
            </a:lvl1pPr>
          </a:lstStyle>
          <a:p>
            <a:pPr lvl="0"/>
            <a:r>
              <a:rPr lang="en-US" dirty="0" smtClean="0"/>
              <a:t>Click to add content</a:t>
            </a:r>
          </a:p>
        </p:txBody>
      </p:sp>
    </p:spTree>
    <p:extLst>
      <p:ext uri="{BB962C8B-B14F-4D97-AF65-F5344CB8AC3E}">
        <p14:creationId xmlns:p14="http://schemas.microsoft.com/office/powerpoint/2010/main" val="2304349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242937" y="1692014"/>
            <a:ext cx="8656646" cy="3200135"/>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042229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7.xml"/><Relationship Id="rId117" Type="http://schemas.openxmlformats.org/officeDocument/2006/relationships/slideLayout" Target="../slideLayouts/slideLayout158.xml"/><Relationship Id="rId21" Type="http://schemas.openxmlformats.org/officeDocument/2006/relationships/slideLayout" Target="../slideLayouts/slideLayout62.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63" Type="http://schemas.openxmlformats.org/officeDocument/2006/relationships/slideLayout" Target="../slideLayouts/slideLayout104.xml"/><Relationship Id="rId68" Type="http://schemas.openxmlformats.org/officeDocument/2006/relationships/slideLayout" Target="../slideLayouts/slideLayout109.xml"/><Relationship Id="rId84" Type="http://schemas.openxmlformats.org/officeDocument/2006/relationships/slideLayout" Target="../slideLayouts/slideLayout125.xml"/><Relationship Id="rId89" Type="http://schemas.openxmlformats.org/officeDocument/2006/relationships/slideLayout" Target="../slideLayouts/slideLayout130.xml"/><Relationship Id="rId112" Type="http://schemas.openxmlformats.org/officeDocument/2006/relationships/slideLayout" Target="../slideLayouts/slideLayout153.xml"/><Relationship Id="rId133" Type="http://schemas.openxmlformats.org/officeDocument/2006/relationships/slideLayout" Target="../slideLayouts/slideLayout174.xml"/><Relationship Id="rId138" Type="http://schemas.openxmlformats.org/officeDocument/2006/relationships/slideLayout" Target="../slideLayouts/slideLayout179.xml"/><Relationship Id="rId16" Type="http://schemas.openxmlformats.org/officeDocument/2006/relationships/slideLayout" Target="../slideLayouts/slideLayout57.xml"/><Relationship Id="rId107" Type="http://schemas.openxmlformats.org/officeDocument/2006/relationships/slideLayout" Target="../slideLayouts/slideLayout148.xml"/><Relationship Id="rId11" Type="http://schemas.openxmlformats.org/officeDocument/2006/relationships/slideLayout" Target="../slideLayouts/slideLayout52.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53" Type="http://schemas.openxmlformats.org/officeDocument/2006/relationships/slideLayout" Target="../slideLayouts/slideLayout94.xml"/><Relationship Id="rId58" Type="http://schemas.openxmlformats.org/officeDocument/2006/relationships/slideLayout" Target="../slideLayouts/slideLayout99.xml"/><Relationship Id="rId74" Type="http://schemas.openxmlformats.org/officeDocument/2006/relationships/slideLayout" Target="../slideLayouts/slideLayout115.xml"/><Relationship Id="rId79" Type="http://schemas.openxmlformats.org/officeDocument/2006/relationships/slideLayout" Target="../slideLayouts/slideLayout120.xml"/><Relationship Id="rId102" Type="http://schemas.openxmlformats.org/officeDocument/2006/relationships/slideLayout" Target="../slideLayouts/slideLayout143.xml"/><Relationship Id="rId123" Type="http://schemas.openxmlformats.org/officeDocument/2006/relationships/slideLayout" Target="../slideLayouts/slideLayout164.xml"/><Relationship Id="rId128" Type="http://schemas.openxmlformats.org/officeDocument/2006/relationships/slideLayout" Target="../slideLayouts/slideLayout169.xml"/><Relationship Id="rId144" Type="http://schemas.openxmlformats.org/officeDocument/2006/relationships/slideLayout" Target="../slideLayouts/slideLayout185.xml"/><Relationship Id="rId149" Type="http://schemas.openxmlformats.org/officeDocument/2006/relationships/slideLayout" Target="../slideLayouts/slideLayout190.xml"/><Relationship Id="rId5" Type="http://schemas.openxmlformats.org/officeDocument/2006/relationships/slideLayout" Target="../slideLayouts/slideLayout46.xml"/><Relationship Id="rId90" Type="http://schemas.openxmlformats.org/officeDocument/2006/relationships/slideLayout" Target="../slideLayouts/slideLayout131.xml"/><Relationship Id="rId95" Type="http://schemas.openxmlformats.org/officeDocument/2006/relationships/slideLayout" Target="../slideLayouts/slideLayout136.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64" Type="http://schemas.openxmlformats.org/officeDocument/2006/relationships/slideLayout" Target="../slideLayouts/slideLayout105.xml"/><Relationship Id="rId69" Type="http://schemas.openxmlformats.org/officeDocument/2006/relationships/slideLayout" Target="../slideLayouts/slideLayout110.xml"/><Relationship Id="rId113" Type="http://schemas.openxmlformats.org/officeDocument/2006/relationships/slideLayout" Target="../slideLayouts/slideLayout154.xml"/><Relationship Id="rId118" Type="http://schemas.openxmlformats.org/officeDocument/2006/relationships/slideLayout" Target="../slideLayouts/slideLayout159.xml"/><Relationship Id="rId134" Type="http://schemas.openxmlformats.org/officeDocument/2006/relationships/slideLayout" Target="../slideLayouts/slideLayout175.xml"/><Relationship Id="rId139" Type="http://schemas.openxmlformats.org/officeDocument/2006/relationships/slideLayout" Target="../slideLayouts/slideLayout180.xml"/><Relationship Id="rId80" Type="http://schemas.openxmlformats.org/officeDocument/2006/relationships/slideLayout" Target="../slideLayouts/slideLayout121.xml"/><Relationship Id="rId85" Type="http://schemas.openxmlformats.org/officeDocument/2006/relationships/slideLayout" Target="../slideLayouts/slideLayout126.xml"/><Relationship Id="rId150" Type="http://schemas.openxmlformats.org/officeDocument/2006/relationships/slideLayout" Target="../slideLayouts/slideLayout191.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59" Type="http://schemas.openxmlformats.org/officeDocument/2006/relationships/slideLayout" Target="../slideLayouts/slideLayout100.xml"/><Relationship Id="rId67" Type="http://schemas.openxmlformats.org/officeDocument/2006/relationships/slideLayout" Target="../slideLayouts/slideLayout108.xml"/><Relationship Id="rId103" Type="http://schemas.openxmlformats.org/officeDocument/2006/relationships/slideLayout" Target="../slideLayouts/slideLayout144.xml"/><Relationship Id="rId108" Type="http://schemas.openxmlformats.org/officeDocument/2006/relationships/slideLayout" Target="../slideLayouts/slideLayout149.xml"/><Relationship Id="rId116" Type="http://schemas.openxmlformats.org/officeDocument/2006/relationships/slideLayout" Target="../slideLayouts/slideLayout157.xml"/><Relationship Id="rId124" Type="http://schemas.openxmlformats.org/officeDocument/2006/relationships/slideLayout" Target="../slideLayouts/slideLayout165.xml"/><Relationship Id="rId129" Type="http://schemas.openxmlformats.org/officeDocument/2006/relationships/slideLayout" Target="../slideLayouts/slideLayout170.xml"/><Relationship Id="rId137" Type="http://schemas.openxmlformats.org/officeDocument/2006/relationships/slideLayout" Target="../slideLayouts/slideLayout178.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54" Type="http://schemas.openxmlformats.org/officeDocument/2006/relationships/slideLayout" Target="../slideLayouts/slideLayout95.xml"/><Relationship Id="rId62" Type="http://schemas.openxmlformats.org/officeDocument/2006/relationships/slideLayout" Target="../slideLayouts/slideLayout103.xml"/><Relationship Id="rId70" Type="http://schemas.openxmlformats.org/officeDocument/2006/relationships/slideLayout" Target="../slideLayouts/slideLayout111.xml"/><Relationship Id="rId75" Type="http://schemas.openxmlformats.org/officeDocument/2006/relationships/slideLayout" Target="../slideLayouts/slideLayout116.xml"/><Relationship Id="rId83" Type="http://schemas.openxmlformats.org/officeDocument/2006/relationships/slideLayout" Target="../slideLayouts/slideLayout124.xml"/><Relationship Id="rId88" Type="http://schemas.openxmlformats.org/officeDocument/2006/relationships/slideLayout" Target="../slideLayouts/slideLayout129.xml"/><Relationship Id="rId91" Type="http://schemas.openxmlformats.org/officeDocument/2006/relationships/slideLayout" Target="../slideLayouts/slideLayout132.xml"/><Relationship Id="rId96" Type="http://schemas.openxmlformats.org/officeDocument/2006/relationships/slideLayout" Target="../slideLayouts/slideLayout137.xml"/><Relationship Id="rId111" Type="http://schemas.openxmlformats.org/officeDocument/2006/relationships/slideLayout" Target="../slideLayouts/slideLayout152.xml"/><Relationship Id="rId132" Type="http://schemas.openxmlformats.org/officeDocument/2006/relationships/slideLayout" Target="../slideLayouts/slideLayout173.xml"/><Relationship Id="rId140" Type="http://schemas.openxmlformats.org/officeDocument/2006/relationships/slideLayout" Target="../slideLayouts/slideLayout181.xml"/><Relationship Id="rId145" Type="http://schemas.openxmlformats.org/officeDocument/2006/relationships/slideLayout" Target="../slideLayouts/slideLayout186.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 Id="rId57" Type="http://schemas.openxmlformats.org/officeDocument/2006/relationships/slideLayout" Target="../slideLayouts/slideLayout98.xml"/><Relationship Id="rId106" Type="http://schemas.openxmlformats.org/officeDocument/2006/relationships/slideLayout" Target="../slideLayouts/slideLayout147.xml"/><Relationship Id="rId114" Type="http://schemas.openxmlformats.org/officeDocument/2006/relationships/slideLayout" Target="../slideLayouts/slideLayout155.xml"/><Relationship Id="rId119" Type="http://schemas.openxmlformats.org/officeDocument/2006/relationships/slideLayout" Target="../slideLayouts/slideLayout160.xml"/><Relationship Id="rId127" Type="http://schemas.openxmlformats.org/officeDocument/2006/relationships/slideLayout" Target="../slideLayouts/slideLayout168.xml"/><Relationship Id="rId10" Type="http://schemas.openxmlformats.org/officeDocument/2006/relationships/slideLayout" Target="../slideLayouts/slideLayout51.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60" Type="http://schemas.openxmlformats.org/officeDocument/2006/relationships/slideLayout" Target="../slideLayouts/slideLayout101.xml"/><Relationship Id="rId65" Type="http://schemas.openxmlformats.org/officeDocument/2006/relationships/slideLayout" Target="../slideLayouts/slideLayout106.xml"/><Relationship Id="rId73" Type="http://schemas.openxmlformats.org/officeDocument/2006/relationships/slideLayout" Target="../slideLayouts/slideLayout114.xml"/><Relationship Id="rId78" Type="http://schemas.openxmlformats.org/officeDocument/2006/relationships/slideLayout" Target="../slideLayouts/slideLayout119.xml"/><Relationship Id="rId81" Type="http://schemas.openxmlformats.org/officeDocument/2006/relationships/slideLayout" Target="../slideLayouts/slideLayout122.xml"/><Relationship Id="rId86" Type="http://schemas.openxmlformats.org/officeDocument/2006/relationships/slideLayout" Target="../slideLayouts/slideLayout127.xml"/><Relationship Id="rId94" Type="http://schemas.openxmlformats.org/officeDocument/2006/relationships/slideLayout" Target="../slideLayouts/slideLayout135.xml"/><Relationship Id="rId99" Type="http://schemas.openxmlformats.org/officeDocument/2006/relationships/slideLayout" Target="../slideLayouts/slideLayout140.xml"/><Relationship Id="rId101" Type="http://schemas.openxmlformats.org/officeDocument/2006/relationships/slideLayout" Target="../slideLayouts/slideLayout142.xml"/><Relationship Id="rId122" Type="http://schemas.openxmlformats.org/officeDocument/2006/relationships/slideLayout" Target="../slideLayouts/slideLayout163.xml"/><Relationship Id="rId130" Type="http://schemas.openxmlformats.org/officeDocument/2006/relationships/slideLayout" Target="../slideLayouts/slideLayout171.xml"/><Relationship Id="rId135" Type="http://schemas.openxmlformats.org/officeDocument/2006/relationships/slideLayout" Target="../slideLayouts/slideLayout176.xml"/><Relationship Id="rId143" Type="http://schemas.openxmlformats.org/officeDocument/2006/relationships/slideLayout" Target="../slideLayouts/slideLayout184.xml"/><Relationship Id="rId148" Type="http://schemas.openxmlformats.org/officeDocument/2006/relationships/slideLayout" Target="../slideLayouts/slideLayout189.xml"/><Relationship Id="rId151"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9" Type="http://schemas.openxmlformats.org/officeDocument/2006/relationships/slideLayout" Target="../slideLayouts/slideLayout80.xml"/><Relationship Id="rId109" Type="http://schemas.openxmlformats.org/officeDocument/2006/relationships/slideLayout" Target="../slideLayouts/slideLayout150.xml"/><Relationship Id="rId34" Type="http://schemas.openxmlformats.org/officeDocument/2006/relationships/slideLayout" Target="../slideLayouts/slideLayout75.xml"/><Relationship Id="rId50" Type="http://schemas.openxmlformats.org/officeDocument/2006/relationships/slideLayout" Target="../slideLayouts/slideLayout91.xml"/><Relationship Id="rId55" Type="http://schemas.openxmlformats.org/officeDocument/2006/relationships/slideLayout" Target="../slideLayouts/slideLayout96.xml"/><Relationship Id="rId76" Type="http://schemas.openxmlformats.org/officeDocument/2006/relationships/slideLayout" Target="../slideLayouts/slideLayout117.xml"/><Relationship Id="rId97" Type="http://schemas.openxmlformats.org/officeDocument/2006/relationships/slideLayout" Target="../slideLayouts/slideLayout138.xml"/><Relationship Id="rId104" Type="http://schemas.openxmlformats.org/officeDocument/2006/relationships/slideLayout" Target="../slideLayouts/slideLayout145.xml"/><Relationship Id="rId120" Type="http://schemas.openxmlformats.org/officeDocument/2006/relationships/slideLayout" Target="../slideLayouts/slideLayout161.xml"/><Relationship Id="rId125" Type="http://schemas.openxmlformats.org/officeDocument/2006/relationships/slideLayout" Target="../slideLayouts/slideLayout166.xml"/><Relationship Id="rId141" Type="http://schemas.openxmlformats.org/officeDocument/2006/relationships/slideLayout" Target="../slideLayouts/slideLayout182.xml"/><Relationship Id="rId146" Type="http://schemas.openxmlformats.org/officeDocument/2006/relationships/slideLayout" Target="../slideLayouts/slideLayout187.xml"/><Relationship Id="rId7" Type="http://schemas.openxmlformats.org/officeDocument/2006/relationships/slideLayout" Target="../slideLayouts/slideLayout48.xml"/><Relationship Id="rId71" Type="http://schemas.openxmlformats.org/officeDocument/2006/relationships/slideLayout" Target="../slideLayouts/slideLayout112.xml"/><Relationship Id="rId92" Type="http://schemas.openxmlformats.org/officeDocument/2006/relationships/slideLayout" Target="../slideLayouts/slideLayout133.xml"/><Relationship Id="rId2" Type="http://schemas.openxmlformats.org/officeDocument/2006/relationships/slideLayout" Target="../slideLayouts/slideLayout43.xml"/><Relationship Id="rId29" Type="http://schemas.openxmlformats.org/officeDocument/2006/relationships/slideLayout" Target="../slideLayouts/slideLayout70.xml"/><Relationship Id="rId24" Type="http://schemas.openxmlformats.org/officeDocument/2006/relationships/slideLayout" Target="../slideLayouts/slideLayout65.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66" Type="http://schemas.openxmlformats.org/officeDocument/2006/relationships/slideLayout" Target="../slideLayouts/slideLayout107.xml"/><Relationship Id="rId87" Type="http://schemas.openxmlformats.org/officeDocument/2006/relationships/slideLayout" Target="../slideLayouts/slideLayout128.xml"/><Relationship Id="rId110" Type="http://schemas.openxmlformats.org/officeDocument/2006/relationships/slideLayout" Target="../slideLayouts/slideLayout151.xml"/><Relationship Id="rId115" Type="http://schemas.openxmlformats.org/officeDocument/2006/relationships/slideLayout" Target="../slideLayouts/slideLayout156.xml"/><Relationship Id="rId131" Type="http://schemas.openxmlformats.org/officeDocument/2006/relationships/slideLayout" Target="../slideLayouts/slideLayout172.xml"/><Relationship Id="rId136" Type="http://schemas.openxmlformats.org/officeDocument/2006/relationships/slideLayout" Target="../slideLayouts/slideLayout177.xml"/><Relationship Id="rId61" Type="http://schemas.openxmlformats.org/officeDocument/2006/relationships/slideLayout" Target="../slideLayouts/slideLayout102.xml"/><Relationship Id="rId82" Type="http://schemas.openxmlformats.org/officeDocument/2006/relationships/slideLayout" Target="../slideLayouts/slideLayout123.xml"/><Relationship Id="rId19" Type="http://schemas.openxmlformats.org/officeDocument/2006/relationships/slideLayout" Target="../slideLayouts/slideLayout60.xml"/><Relationship Id="rId14" Type="http://schemas.openxmlformats.org/officeDocument/2006/relationships/slideLayout" Target="../slideLayouts/slideLayout55.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56" Type="http://schemas.openxmlformats.org/officeDocument/2006/relationships/slideLayout" Target="../slideLayouts/slideLayout97.xml"/><Relationship Id="rId77" Type="http://schemas.openxmlformats.org/officeDocument/2006/relationships/slideLayout" Target="../slideLayouts/slideLayout118.xml"/><Relationship Id="rId100" Type="http://schemas.openxmlformats.org/officeDocument/2006/relationships/slideLayout" Target="../slideLayouts/slideLayout141.xml"/><Relationship Id="rId105" Type="http://schemas.openxmlformats.org/officeDocument/2006/relationships/slideLayout" Target="../slideLayouts/slideLayout146.xml"/><Relationship Id="rId126" Type="http://schemas.openxmlformats.org/officeDocument/2006/relationships/slideLayout" Target="../slideLayouts/slideLayout167.xml"/><Relationship Id="rId147" Type="http://schemas.openxmlformats.org/officeDocument/2006/relationships/slideLayout" Target="../slideLayouts/slideLayout188.xml"/><Relationship Id="rId8" Type="http://schemas.openxmlformats.org/officeDocument/2006/relationships/slideLayout" Target="../slideLayouts/slideLayout49.xml"/><Relationship Id="rId51" Type="http://schemas.openxmlformats.org/officeDocument/2006/relationships/slideLayout" Target="../slideLayouts/slideLayout92.xml"/><Relationship Id="rId72" Type="http://schemas.openxmlformats.org/officeDocument/2006/relationships/slideLayout" Target="../slideLayouts/slideLayout113.xml"/><Relationship Id="rId93" Type="http://schemas.openxmlformats.org/officeDocument/2006/relationships/slideLayout" Target="../slideLayouts/slideLayout134.xml"/><Relationship Id="rId98" Type="http://schemas.openxmlformats.org/officeDocument/2006/relationships/slideLayout" Target="../slideLayouts/slideLayout139.xml"/><Relationship Id="rId121" Type="http://schemas.openxmlformats.org/officeDocument/2006/relationships/slideLayout" Target="../slideLayouts/slideLayout162.xml"/><Relationship Id="rId142" Type="http://schemas.openxmlformats.org/officeDocument/2006/relationships/slideLayout" Target="../slideLayouts/slideLayout183.xml"/><Relationship Id="rId3"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extLst>
      <p:ext uri="{BB962C8B-B14F-4D97-AF65-F5344CB8AC3E}">
        <p14:creationId xmlns:p14="http://schemas.microsoft.com/office/powerpoint/2010/main" val="16054886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7" r:id="rId39"/>
    <p:sldLayoutId id="2147483681" r:id="rId40"/>
    <p:sldLayoutId id="2147483686" r:id="rId41"/>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71450" indent="-17145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41313" indent="-169863"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12763" indent="-171450" algn="l" defTabSz="914400" rtl="0" eaLnBrk="1" latinLnBrk="0" hangingPunct="1">
        <a:spcBef>
          <a:spcPts val="40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714"/>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9"/>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324000" y="6636209"/>
            <a:ext cx="1762268" cy="123082"/>
          </a:xfrm>
          <a:prstGeom prst="rect">
            <a:avLst/>
          </a:prstGeom>
          <a:noFill/>
        </p:spPr>
        <p:txBody>
          <a:bodyPr wrap="none" lIns="72000" tIns="0" rIns="0" bIns="0" rtlCol="0">
            <a:spAutoFit/>
          </a:bodyPr>
          <a:lstStyle/>
          <a:p>
            <a:pPr marL="133350" indent="-133350" defTabSz="1087672">
              <a:buClr>
                <a:srgbClr val="FFFFFF"/>
              </a:buClr>
              <a:buFont typeface="Arial" pitchFamily="34" charset="0"/>
              <a:buChar char="©"/>
            </a:pPr>
            <a:r>
              <a:rPr lang="en-US" sz="800" dirty="0" smtClean="0">
                <a:solidFill>
                  <a:srgbClr val="FFFFFF"/>
                </a:solidFill>
              </a:rPr>
              <a:t>2012 SAP AG. All rights reserved.</a:t>
            </a:r>
          </a:p>
        </p:txBody>
      </p:sp>
      <p:sp>
        <p:nvSpPr>
          <p:cNvPr id="34" name="TextBox 33"/>
          <p:cNvSpPr txBox="1"/>
          <p:nvPr/>
        </p:nvSpPr>
        <p:spPr bwMode="gray">
          <a:xfrm>
            <a:off x="8625654" y="6636209"/>
            <a:ext cx="197737" cy="123082"/>
          </a:xfrm>
          <a:prstGeom prst="rect">
            <a:avLst/>
          </a:prstGeom>
          <a:noFill/>
        </p:spPr>
        <p:txBody>
          <a:bodyPr wrap="none" lIns="0" tIns="0" rIns="72000" bIns="0" rtlCol="0">
            <a:spAutoFit/>
          </a:bodyPr>
          <a:lstStyle/>
          <a:p>
            <a:pPr marL="93663" indent="-93663" algn="r" defTabSz="1087672">
              <a:buClr>
                <a:srgbClr val="666666"/>
              </a:buClr>
              <a:buFont typeface="Arial" pitchFamily="34" charset="0"/>
              <a:buNone/>
            </a:pPr>
            <a:fld id="{0BDC132A-5C91-4078-9777-31DA19A62E0A}" type="slidenum">
              <a:rPr lang="en-US" sz="800" smtClean="0">
                <a:solidFill>
                  <a:srgbClr val="FFFFFF"/>
                </a:solidFill>
              </a:rPr>
              <a:pPr marL="93663" indent="-93663" algn="r" defTabSz="1087672">
                <a:buClr>
                  <a:srgbClr val="666666"/>
                </a:buClr>
                <a:buFont typeface="Arial" pitchFamily="34" charset="0"/>
                <a:buNone/>
              </a:pPr>
              <a:t>‹#›</a:t>
            </a:fld>
            <a:endParaRPr lang="en-US" sz="800" dirty="0" smtClean="0">
              <a:solidFill>
                <a:srgbClr val="FFFFFF"/>
              </a:solidFill>
            </a:endParaRPr>
          </a:p>
        </p:txBody>
      </p:sp>
    </p:spTree>
    <p:extLst>
      <p:ext uri="{BB962C8B-B14F-4D97-AF65-F5344CB8AC3E}">
        <p14:creationId xmlns:p14="http://schemas.microsoft.com/office/powerpoint/2010/main" val="5624237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 id="2147483780" r:id="rId51"/>
    <p:sldLayoutId id="2147483781" r:id="rId52"/>
    <p:sldLayoutId id="2147483782" r:id="rId53"/>
    <p:sldLayoutId id="2147483783" r:id="rId54"/>
    <p:sldLayoutId id="2147483784" r:id="rId55"/>
    <p:sldLayoutId id="2147483785" r:id="rId56"/>
    <p:sldLayoutId id="2147483786" r:id="rId57"/>
    <p:sldLayoutId id="2147483787" r:id="rId58"/>
    <p:sldLayoutId id="2147483788" r:id="rId59"/>
    <p:sldLayoutId id="2147483789" r:id="rId60"/>
    <p:sldLayoutId id="2147483790" r:id="rId61"/>
    <p:sldLayoutId id="2147483791" r:id="rId62"/>
    <p:sldLayoutId id="2147483792" r:id="rId63"/>
    <p:sldLayoutId id="2147483793" r:id="rId64"/>
    <p:sldLayoutId id="2147483794" r:id="rId65"/>
    <p:sldLayoutId id="2147483795" r:id="rId66"/>
    <p:sldLayoutId id="2147483796" r:id="rId67"/>
    <p:sldLayoutId id="2147483797" r:id="rId68"/>
    <p:sldLayoutId id="2147483798" r:id="rId69"/>
    <p:sldLayoutId id="2147483799" r:id="rId70"/>
    <p:sldLayoutId id="2147483800" r:id="rId71"/>
    <p:sldLayoutId id="2147483801" r:id="rId72"/>
    <p:sldLayoutId id="2147483802" r:id="rId73"/>
    <p:sldLayoutId id="2147483803" r:id="rId74"/>
    <p:sldLayoutId id="2147483804" r:id="rId75"/>
    <p:sldLayoutId id="2147483805" r:id="rId76"/>
    <p:sldLayoutId id="2147483806" r:id="rId77"/>
    <p:sldLayoutId id="2147483807" r:id="rId78"/>
    <p:sldLayoutId id="2147483808" r:id="rId79"/>
    <p:sldLayoutId id="2147483809" r:id="rId80"/>
    <p:sldLayoutId id="2147483810" r:id="rId81"/>
    <p:sldLayoutId id="2147483811" r:id="rId82"/>
    <p:sldLayoutId id="2147483812" r:id="rId83"/>
    <p:sldLayoutId id="2147483813" r:id="rId84"/>
    <p:sldLayoutId id="2147483814" r:id="rId85"/>
    <p:sldLayoutId id="2147483815" r:id="rId86"/>
    <p:sldLayoutId id="2147483816" r:id="rId87"/>
    <p:sldLayoutId id="2147483817" r:id="rId88"/>
    <p:sldLayoutId id="2147483818" r:id="rId89"/>
    <p:sldLayoutId id="2147483819" r:id="rId90"/>
    <p:sldLayoutId id="2147483820" r:id="rId91"/>
    <p:sldLayoutId id="2147483821" r:id="rId92"/>
    <p:sldLayoutId id="2147483822" r:id="rId93"/>
    <p:sldLayoutId id="2147483823" r:id="rId94"/>
    <p:sldLayoutId id="2147483824" r:id="rId95"/>
    <p:sldLayoutId id="2147483825" r:id="rId96"/>
    <p:sldLayoutId id="2147483826" r:id="rId97"/>
    <p:sldLayoutId id="2147483827" r:id="rId98"/>
    <p:sldLayoutId id="2147483828" r:id="rId99"/>
    <p:sldLayoutId id="2147483829" r:id="rId100"/>
    <p:sldLayoutId id="2147483830" r:id="rId101"/>
    <p:sldLayoutId id="2147483831" r:id="rId102"/>
    <p:sldLayoutId id="2147483832" r:id="rId103"/>
    <p:sldLayoutId id="2147483833" r:id="rId104"/>
    <p:sldLayoutId id="2147483834" r:id="rId105"/>
    <p:sldLayoutId id="2147483835" r:id="rId106"/>
    <p:sldLayoutId id="2147483836" r:id="rId107"/>
    <p:sldLayoutId id="2147483837" r:id="rId108"/>
    <p:sldLayoutId id="2147483838" r:id="rId109"/>
    <p:sldLayoutId id="2147483839" r:id="rId110"/>
    <p:sldLayoutId id="2147483840" r:id="rId111"/>
    <p:sldLayoutId id="2147483841" r:id="rId112"/>
    <p:sldLayoutId id="2147483842" r:id="rId113"/>
    <p:sldLayoutId id="2147483843" r:id="rId114"/>
    <p:sldLayoutId id="2147483844" r:id="rId115"/>
    <p:sldLayoutId id="2147483845" r:id="rId116"/>
    <p:sldLayoutId id="2147483846" r:id="rId117"/>
    <p:sldLayoutId id="2147483847" r:id="rId118"/>
    <p:sldLayoutId id="2147483848" r:id="rId119"/>
    <p:sldLayoutId id="2147483849" r:id="rId120"/>
    <p:sldLayoutId id="2147483850" r:id="rId121"/>
    <p:sldLayoutId id="2147483851" r:id="rId122"/>
    <p:sldLayoutId id="2147483852" r:id="rId123"/>
    <p:sldLayoutId id="2147483853" r:id="rId124"/>
    <p:sldLayoutId id="2147483854" r:id="rId125"/>
    <p:sldLayoutId id="2147483855" r:id="rId126"/>
    <p:sldLayoutId id="2147483856" r:id="rId127"/>
    <p:sldLayoutId id="2147483857" r:id="rId128"/>
    <p:sldLayoutId id="2147483858" r:id="rId129"/>
    <p:sldLayoutId id="2147483859" r:id="rId130"/>
    <p:sldLayoutId id="2147483860" r:id="rId131"/>
    <p:sldLayoutId id="2147483861" r:id="rId132"/>
    <p:sldLayoutId id="2147483862" r:id="rId133"/>
    <p:sldLayoutId id="2147483863" r:id="rId134"/>
    <p:sldLayoutId id="2147483864" r:id="rId135"/>
    <p:sldLayoutId id="2147483865" r:id="rId136"/>
    <p:sldLayoutId id="2147483866" r:id="rId137"/>
    <p:sldLayoutId id="2147483867" r:id="rId138"/>
    <p:sldLayoutId id="2147483868" r:id="rId139"/>
    <p:sldLayoutId id="2147483869" r:id="rId140"/>
    <p:sldLayoutId id="2147483870" r:id="rId141"/>
    <p:sldLayoutId id="2147483871" r:id="rId142"/>
    <p:sldLayoutId id="2147483872" r:id="rId143"/>
    <p:sldLayoutId id="2147483873" r:id="rId144"/>
    <p:sldLayoutId id="2147483874" r:id="rId145"/>
    <p:sldLayoutId id="2147483875" r:id="rId146"/>
    <p:sldLayoutId id="2147483876" r:id="rId147"/>
    <p:sldLayoutId id="2147483877" r:id="rId148"/>
    <p:sldLayoutId id="2147483878" r:id="rId149"/>
    <p:sldLayoutId id="2147483879" r:id="rId150"/>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71450" indent="-17145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41313" indent="-169863"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12763" indent="-171450" algn="l" defTabSz="914400" rtl="0" eaLnBrk="1" latinLnBrk="0" hangingPunct="1">
        <a:spcBef>
          <a:spcPts val="40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48.png"/><Relationship Id="rId4" Type="http://schemas.openxmlformats.org/officeDocument/2006/relationships/image" Target="../media/image24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51.png"/><Relationship Id="rId4" Type="http://schemas.openxmlformats.org/officeDocument/2006/relationships/image" Target="../media/image250.jpeg"/></Relationships>
</file>

<file path=ppt/slides/_rels/slide15.xml.rels><?xml version="1.0" encoding="UTF-8" standalone="yes"?>
<Relationships xmlns="http://schemas.openxmlformats.org/package/2006/relationships"><Relationship Id="rId8" Type="http://schemas.openxmlformats.org/officeDocument/2006/relationships/image" Target="../media/image257.png"/><Relationship Id="rId3" Type="http://schemas.openxmlformats.org/officeDocument/2006/relationships/image" Target="../media/image252.png"/><Relationship Id="rId7" Type="http://schemas.openxmlformats.org/officeDocument/2006/relationships/image" Target="../media/image25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3.png"/><Relationship Id="rId9" Type="http://schemas.openxmlformats.org/officeDocument/2006/relationships/image" Target="../media/image25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hyperlink" Target="http://www.youtube.com/watch?v=rVHS7ivmmOw" TargetMode="External"/><Relationship Id="rId1" Type="http://schemas.openxmlformats.org/officeDocument/2006/relationships/slideLayout" Target="../slideLayouts/slideLayout14.xml"/><Relationship Id="rId5" Type="http://schemas.openxmlformats.org/officeDocument/2006/relationships/image" Target="../media/image262.png"/><Relationship Id="rId4" Type="http://schemas.openxmlformats.org/officeDocument/2006/relationships/image" Target="../media/image2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266.png"/><Relationship Id="rId5" Type="http://schemas.openxmlformats.org/officeDocument/2006/relationships/image" Target="../media/image265.png"/><Relationship Id="rId4" Type="http://schemas.openxmlformats.org/officeDocument/2006/relationships/image" Target="../media/image26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pr.ly/sohfaq"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linkedin.com/groups/SAP-Business-Suite-on-HANA-4859915?trk=myg_ugrp_ovr" TargetMode="External"/><Relationship Id="rId4" Type="http://schemas.openxmlformats.org/officeDocument/2006/relationships/hyperlink" Target="http://spr.ly/bwonhanafaq" TargetMode="External"/></Relationships>
</file>

<file path=ppt/slides/_rels/slide3.xml.rels><?xml version="1.0" encoding="UTF-8" standalone="yes"?>
<Relationships xmlns="http://schemas.openxmlformats.org/package/2006/relationships"><Relationship Id="rId117" Type="http://schemas.openxmlformats.org/officeDocument/2006/relationships/image" Target="../media/image121.png"/><Relationship Id="rId21" Type="http://schemas.openxmlformats.org/officeDocument/2006/relationships/image" Target="../media/image25.png"/><Relationship Id="rId42" Type="http://schemas.openxmlformats.org/officeDocument/2006/relationships/image" Target="../media/image46.png"/><Relationship Id="rId63" Type="http://schemas.openxmlformats.org/officeDocument/2006/relationships/image" Target="../media/image67.png"/><Relationship Id="rId84" Type="http://schemas.openxmlformats.org/officeDocument/2006/relationships/image" Target="../media/image88.png"/><Relationship Id="rId138" Type="http://schemas.openxmlformats.org/officeDocument/2006/relationships/image" Target="../media/image142.png"/><Relationship Id="rId159" Type="http://schemas.openxmlformats.org/officeDocument/2006/relationships/image" Target="../media/image163.png"/><Relationship Id="rId170" Type="http://schemas.openxmlformats.org/officeDocument/2006/relationships/image" Target="../media/image174.png"/><Relationship Id="rId191" Type="http://schemas.openxmlformats.org/officeDocument/2006/relationships/image" Target="../media/image195.png"/><Relationship Id="rId205" Type="http://schemas.openxmlformats.org/officeDocument/2006/relationships/image" Target="../media/image209.png"/><Relationship Id="rId107" Type="http://schemas.openxmlformats.org/officeDocument/2006/relationships/image" Target="../media/image111.png"/><Relationship Id="rId11" Type="http://schemas.openxmlformats.org/officeDocument/2006/relationships/image" Target="../media/image15.png"/><Relationship Id="rId32" Type="http://schemas.openxmlformats.org/officeDocument/2006/relationships/image" Target="../media/image36.png"/><Relationship Id="rId37" Type="http://schemas.openxmlformats.org/officeDocument/2006/relationships/image" Target="../media/image41.png"/><Relationship Id="rId53" Type="http://schemas.openxmlformats.org/officeDocument/2006/relationships/image" Target="../media/image57.png"/><Relationship Id="rId58" Type="http://schemas.openxmlformats.org/officeDocument/2006/relationships/image" Target="../media/image62.png"/><Relationship Id="rId74" Type="http://schemas.openxmlformats.org/officeDocument/2006/relationships/image" Target="../media/image78.png"/><Relationship Id="rId79" Type="http://schemas.openxmlformats.org/officeDocument/2006/relationships/image" Target="../media/image83.png"/><Relationship Id="rId102" Type="http://schemas.openxmlformats.org/officeDocument/2006/relationships/image" Target="../media/image106.png"/><Relationship Id="rId123" Type="http://schemas.openxmlformats.org/officeDocument/2006/relationships/image" Target="../media/image127.png"/><Relationship Id="rId128" Type="http://schemas.openxmlformats.org/officeDocument/2006/relationships/image" Target="../media/image132.png"/><Relationship Id="rId144" Type="http://schemas.openxmlformats.org/officeDocument/2006/relationships/image" Target="../media/image148.png"/><Relationship Id="rId149" Type="http://schemas.openxmlformats.org/officeDocument/2006/relationships/image" Target="../media/image153.png"/><Relationship Id="rId5" Type="http://schemas.openxmlformats.org/officeDocument/2006/relationships/image" Target="../media/image9.png"/><Relationship Id="rId90" Type="http://schemas.openxmlformats.org/officeDocument/2006/relationships/image" Target="../media/image94.png"/><Relationship Id="rId95" Type="http://schemas.openxmlformats.org/officeDocument/2006/relationships/image" Target="../media/image99.png"/><Relationship Id="rId160" Type="http://schemas.openxmlformats.org/officeDocument/2006/relationships/image" Target="../media/image164.png"/><Relationship Id="rId165" Type="http://schemas.openxmlformats.org/officeDocument/2006/relationships/image" Target="../media/image169.png"/><Relationship Id="rId181" Type="http://schemas.openxmlformats.org/officeDocument/2006/relationships/image" Target="../media/image185.png"/><Relationship Id="rId186" Type="http://schemas.openxmlformats.org/officeDocument/2006/relationships/image" Target="../media/image190.png"/><Relationship Id="rId211" Type="http://schemas.openxmlformats.org/officeDocument/2006/relationships/image" Target="../media/image215.png"/><Relationship Id="rId22" Type="http://schemas.openxmlformats.org/officeDocument/2006/relationships/image" Target="../media/image26.png"/><Relationship Id="rId27" Type="http://schemas.openxmlformats.org/officeDocument/2006/relationships/image" Target="../media/image31.png"/><Relationship Id="rId43" Type="http://schemas.openxmlformats.org/officeDocument/2006/relationships/image" Target="../media/image47.png"/><Relationship Id="rId48" Type="http://schemas.openxmlformats.org/officeDocument/2006/relationships/image" Target="../media/image52.png"/><Relationship Id="rId64" Type="http://schemas.openxmlformats.org/officeDocument/2006/relationships/image" Target="../media/image68.png"/><Relationship Id="rId69" Type="http://schemas.openxmlformats.org/officeDocument/2006/relationships/image" Target="../media/image73.png"/><Relationship Id="rId113" Type="http://schemas.openxmlformats.org/officeDocument/2006/relationships/image" Target="../media/image117.png"/><Relationship Id="rId118" Type="http://schemas.openxmlformats.org/officeDocument/2006/relationships/image" Target="../media/image122.png"/><Relationship Id="rId134" Type="http://schemas.openxmlformats.org/officeDocument/2006/relationships/image" Target="../media/image138.png"/><Relationship Id="rId139" Type="http://schemas.openxmlformats.org/officeDocument/2006/relationships/image" Target="../media/image143.png"/><Relationship Id="rId80" Type="http://schemas.openxmlformats.org/officeDocument/2006/relationships/image" Target="../media/image84.png"/><Relationship Id="rId85" Type="http://schemas.openxmlformats.org/officeDocument/2006/relationships/image" Target="../media/image89.png"/><Relationship Id="rId150" Type="http://schemas.openxmlformats.org/officeDocument/2006/relationships/image" Target="../media/image154.png"/><Relationship Id="rId155" Type="http://schemas.openxmlformats.org/officeDocument/2006/relationships/image" Target="../media/image159.png"/><Relationship Id="rId171" Type="http://schemas.openxmlformats.org/officeDocument/2006/relationships/image" Target="../media/image175.png"/><Relationship Id="rId176" Type="http://schemas.openxmlformats.org/officeDocument/2006/relationships/image" Target="../media/image180.png"/><Relationship Id="rId192" Type="http://schemas.openxmlformats.org/officeDocument/2006/relationships/image" Target="../media/image196.png"/><Relationship Id="rId197" Type="http://schemas.openxmlformats.org/officeDocument/2006/relationships/image" Target="../media/image201.png"/><Relationship Id="rId206" Type="http://schemas.openxmlformats.org/officeDocument/2006/relationships/image" Target="../media/image210.png"/><Relationship Id="rId201" Type="http://schemas.openxmlformats.org/officeDocument/2006/relationships/image" Target="../media/image205.png"/><Relationship Id="rId12" Type="http://schemas.openxmlformats.org/officeDocument/2006/relationships/image" Target="../media/image16.png"/><Relationship Id="rId17" Type="http://schemas.openxmlformats.org/officeDocument/2006/relationships/image" Target="../media/image21.png"/><Relationship Id="rId33" Type="http://schemas.openxmlformats.org/officeDocument/2006/relationships/image" Target="../media/image37.png"/><Relationship Id="rId38" Type="http://schemas.openxmlformats.org/officeDocument/2006/relationships/image" Target="../media/image42.png"/><Relationship Id="rId59" Type="http://schemas.openxmlformats.org/officeDocument/2006/relationships/image" Target="../media/image63.png"/><Relationship Id="rId103" Type="http://schemas.openxmlformats.org/officeDocument/2006/relationships/image" Target="../media/image107.png"/><Relationship Id="rId108" Type="http://schemas.openxmlformats.org/officeDocument/2006/relationships/image" Target="../media/image112.png"/><Relationship Id="rId124" Type="http://schemas.openxmlformats.org/officeDocument/2006/relationships/image" Target="../media/image128.png"/><Relationship Id="rId129" Type="http://schemas.openxmlformats.org/officeDocument/2006/relationships/image" Target="../media/image133.png"/><Relationship Id="rId54" Type="http://schemas.openxmlformats.org/officeDocument/2006/relationships/image" Target="../media/image58.png"/><Relationship Id="rId70" Type="http://schemas.openxmlformats.org/officeDocument/2006/relationships/image" Target="../media/image74.png"/><Relationship Id="rId75" Type="http://schemas.openxmlformats.org/officeDocument/2006/relationships/image" Target="../media/image79.png"/><Relationship Id="rId91" Type="http://schemas.openxmlformats.org/officeDocument/2006/relationships/image" Target="../media/image95.png"/><Relationship Id="rId96" Type="http://schemas.openxmlformats.org/officeDocument/2006/relationships/image" Target="../media/image100.png"/><Relationship Id="rId140" Type="http://schemas.openxmlformats.org/officeDocument/2006/relationships/image" Target="../media/image144.png"/><Relationship Id="rId145" Type="http://schemas.openxmlformats.org/officeDocument/2006/relationships/image" Target="../media/image149.png"/><Relationship Id="rId161" Type="http://schemas.openxmlformats.org/officeDocument/2006/relationships/image" Target="../media/image165.png"/><Relationship Id="rId166" Type="http://schemas.openxmlformats.org/officeDocument/2006/relationships/image" Target="../media/image170.png"/><Relationship Id="rId182" Type="http://schemas.openxmlformats.org/officeDocument/2006/relationships/image" Target="../media/image186.png"/><Relationship Id="rId187" Type="http://schemas.openxmlformats.org/officeDocument/2006/relationships/image" Target="../media/image191.png"/><Relationship Id="rId1" Type="http://schemas.openxmlformats.org/officeDocument/2006/relationships/slideLayout" Target="../slideLayouts/slideLayout9.xml"/><Relationship Id="rId6" Type="http://schemas.openxmlformats.org/officeDocument/2006/relationships/image" Target="../media/image10.png"/><Relationship Id="rId212" Type="http://schemas.openxmlformats.org/officeDocument/2006/relationships/image" Target="../media/image216.png"/><Relationship Id="rId23" Type="http://schemas.openxmlformats.org/officeDocument/2006/relationships/image" Target="../media/image27.png"/><Relationship Id="rId28" Type="http://schemas.openxmlformats.org/officeDocument/2006/relationships/image" Target="../media/image32.png"/><Relationship Id="rId49" Type="http://schemas.openxmlformats.org/officeDocument/2006/relationships/image" Target="../media/image53.png"/><Relationship Id="rId114" Type="http://schemas.openxmlformats.org/officeDocument/2006/relationships/image" Target="../media/image118.png"/><Relationship Id="rId119" Type="http://schemas.openxmlformats.org/officeDocument/2006/relationships/image" Target="../media/image123.png"/><Relationship Id="rId44" Type="http://schemas.openxmlformats.org/officeDocument/2006/relationships/image" Target="../media/image48.png"/><Relationship Id="rId60" Type="http://schemas.openxmlformats.org/officeDocument/2006/relationships/image" Target="../media/image64.png"/><Relationship Id="rId65" Type="http://schemas.openxmlformats.org/officeDocument/2006/relationships/image" Target="../media/image69.png"/><Relationship Id="rId81" Type="http://schemas.openxmlformats.org/officeDocument/2006/relationships/image" Target="../media/image85.png"/><Relationship Id="rId86" Type="http://schemas.openxmlformats.org/officeDocument/2006/relationships/image" Target="../media/image90.png"/><Relationship Id="rId130" Type="http://schemas.openxmlformats.org/officeDocument/2006/relationships/image" Target="../media/image134.png"/><Relationship Id="rId135" Type="http://schemas.openxmlformats.org/officeDocument/2006/relationships/image" Target="../media/image139.png"/><Relationship Id="rId151" Type="http://schemas.openxmlformats.org/officeDocument/2006/relationships/image" Target="../media/image155.png"/><Relationship Id="rId156" Type="http://schemas.openxmlformats.org/officeDocument/2006/relationships/image" Target="../media/image160.png"/><Relationship Id="rId177" Type="http://schemas.openxmlformats.org/officeDocument/2006/relationships/image" Target="../media/image181.png"/><Relationship Id="rId198" Type="http://schemas.openxmlformats.org/officeDocument/2006/relationships/image" Target="../media/image202.png"/><Relationship Id="rId172" Type="http://schemas.openxmlformats.org/officeDocument/2006/relationships/image" Target="../media/image176.png"/><Relationship Id="rId193" Type="http://schemas.openxmlformats.org/officeDocument/2006/relationships/image" Target="../media/image197.png"/><Relationship Id="rId202" Type="http://schemas.openxmlformats.org/officeDocument/2006/relationships/image" Target="../media/image206.png"/><Relationship Id="rId207" Type="http://schemas.openxmlformats.org/officeDocument/2006/relationships/image" Target="../media/image211.png"/><Relationship Id="rId13" Type="http://schemas.openxmlformats.org/officeDocument/2006/relationships/image" Target="../media/image17.png"/><Relationship Id="rId18" Type="http://schemas.openxmlformats.org/officeDocument/2006/relationships/image" Target="../media/image22.png"/><Relationship Id="rId39" Type="http://schemas.openxmlformats.org/officeDocument/2006/relationships/image" Target="../media/image43.png"/><Relationship Id="rId109" Type="http://schemas.openxmlformats.org/officeDocument/2006/relationships/image" Target="../media/image113.pn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png"/><Relationship Id="rId76" Type="http://schemas.openxmlformats.org/officeDocument/2006/relationships/image" Target="../media/image80.png"/><Relationship Id="rId97" Type="http://schemas.openxmlformats.org/officeDocument/2006/relationships/image" Target="../media/image101.png"/><Relationship Id="rId104" Type="http://schemas.openxmlformats.org/officeDocument/2006/relationships/image" Target="../media/image108.png"/><Relationship Id="rId120" Type="http://schemas.openxmlformats.org/officeDocument/2006/relationships/image" Target="../media/image124.png"/><Relationship Id="rId125" Type="http://schemas.openxmlformats.org/officeDocument/2006/relationships/image" Target="../media/image129.png"/><Relationship Id="rId141" Type="http://schemas.openxmlformats.org/officeDocument/2006/relationships/image" Target="../media/image145.png"/><Relationship Id="rId146" Type="http://schemas.openxmlformats.org/officeDocument/2006/relationships/image" Target="../media/image150.png"/><Relationship Id="rId167" Type="http://schemas.openxmlformats.org/officeDocument/2006/relationships/image" Target="../media/image171.png"/><Relationship Id="rId188" Type="http://schemas.openxmlformats.org/officeDocument/2006/relationships/image" Target="../media/image192.png"/><Relationship Id="rId7" Type="http://schemas.openxmlformats.org/officeDocument/2006/relationships/image" Target="../media/image11.png"/><Relationship Id="rId71" Type="http://schemas.openxmlformats.org/officeDocument/2006/relationships/image" Target="../media/image75.png"/><Relationship Id="rId92" Type="http://schemas.openxmlformats.org/officeDocument/2006/relationships/image" Target="../media/image96.png"/><Relationship Id="rId162" Type="http://schemas.openxmlformats.org/officeDocument/2006/relationships/image" Target="../media/image166.png"/><Relationship Id="rId183" Type="http://schemas.openxmlformats.org/officeDocument/2006/relationships/image" Target="../media/image187.png"/><Relationship Id="rId213" Type="http://schemas.openxmlformats.org/officeDocument/2006/relationships/image" Target="../media/image217.png"/><Relationship Id="rId2" Type="http://schemas.openxmlformats.org/officeDocument/2006/relationships/notesSlide" Target="../notesSlides/notesSlide3.xml"/><Relationship Id="rId29" Type="http://schemas.openxmlformats.org/officeDocument/2006/relationships/image" Target="../media/image33.png"/><Relationship Id="rId24" Type="http://schemas.openxmlformats.org/officeDocument/2006/relationships/image" Target="../media/image28.png"/><Relationship Id="rId40" Type="http://schemas.openxmlformats.org/officeDocument/2006/relationships/image" Target="../media/image44.png"/><Relationship Id="rId45" Type="http://schemas.openxmlformats.org/officeDocument/2006/relationships/image" Target="../media/image49.png"/><Relationship Id="rId66" Type="http://schemas.openxmlformats.org/officeDocument/2006/relationships/image" Target="../media/image70.png"/><Relationship Id="rId87" Type="http://schemas.openxmlformats.org/officeDocument/2006/relationships/image" Target="../media/image91.png"/><Relationship Id="rId110" Type="http://schemas.openxmlformats.org/officeDocument/2006/relationships/image" Target="../media/image114.png"/><Relationship Id="rId115" Type="http://schemas.openxmlformats.org/officeDocument/2006/relationships/image" Target="../media/image119.png"/><Relationship Id="rId131" Type="http://schemas.openxmlformats.org/officeDocument/2006/relationships/image" Target="../media/image135.png"/><Relationship Id="rId136" Type="http://schemas.openxmlformats.org/officeDocument/2006/relationships/image" Target="../media/image140.png"/><Relationship Id="rId157" Type="http://schemas.openxmlformats.org/officeDocument/2006/relationships/image" Target="../media/image161.png"/><Relationship Id="rId178" Type="http://schemas.openxmlformats.org/officeDocument/2006/relationships/image" Target="../media/image182.png"/><Relationship Id="rId61" Type="http://schemas.openxmlformats.org/officeDocument/2006/relationships/image" Target="../media/image65.png"/><Relationship Id="rId82" Type="http://schemas.openxmlformats.org/officeDocument/2006/relationships/image" Target="../media/image86.png"/><Relationship Id="rId152" Type="http://schemas.openxmlformats.org/officeDocument/2006/relationships/image" Target="../media/image156.png"/><Relationship Id="rId173" Type="http://schemas.openxmlformats.org/officeDocument/2006/relationships/image" Target="../media/image177.png"/><Relationship Id="rId194" Type="http://schemas.openxmlformats.org/officeDocument/2006/relationships/image" Target="../media/image198.png"/><Relationship Id="rId199" Type="http://schemas.openxmlformats.org/officeDocument/2006/relationships/image" Target="../media/image203.png"/><Relationship Id="rId203" Type="http://schemas.openxmlformats.org/officeDocument/2006/relationships/image" Target="../media/image207.png"/><Relationship Id="rId208" Type="http://schemas.openxmlformats.org/officeDocument/2006/relationships/image" Target="../media/image212.png"/><Relationship Id="rId19" Type="http://schemas.openxmlformats.org/officeDocument/2006/relationships/image" Target="../media/image23.png"/><Relationship Id="rId14" Type="http://schemas.openxmlformats.org/officeDocument/2006/relationships/image" Target="../media/image18.png"/><Relationship Id="rId30" Type="http://schemas.openxmlformats.org/officeDocument/2006/relationships/image" Target="../media/image34.png"/><Relationship Id="rId35" Type="http://schemas.openxmlformats.org/officeDocument/2006/relationships/image" Target="../media/image39.png"/><Relationship Id="rId56" Type="http://schemas.openxmlformats.org/officeDocument/2006/relationships/image" Target="../media/image60.png"/><Relationship Id="rId77" Type="http://schemas.openxmlformats.org/officeDocument/2006/relationships/image" Target="../media/image81.png"/><Relationship Id="rId100" Type="http://schemas.openxmlformats.org/officeDocument/2006/relationships/image" Target="../media/image104.png"/><Relationship Id="rId105" Type="http://schemas.openxmlformats.org/officeDocument/2006/relationships/image" Target="../media/image109.png"/><Relationship Id="rId126" Type="http://schemas.openxmlformats.org/officeDocument/2006/relationships/image" Target="../media/image130.png"/><Relationship Id="rId147" Type="http://schemas.openxmlformats.org/officeDocument/2006/relationships/image" Target="../media/image151.png"/><Relationship Id="rId168" Type="http://schemas.openxmlformats.org/officeDocument/2006/relationships/image" Target="../media/image172.png"/><Relationship Id="rId8" Type="http://schemas.openxmlformats.org/officeDocument/2006/relationships/image" Target="../media/image12.png"/><Relationship Id="rId51" Type="http://schemas.openxmlformats.org/officeDocument/2006/relationships/image" Target="../media/image55.png"/><Relationship Id="rId72" Type="http://schemas.openxmlformats.org/officeDocument/2006/relationships/image" Target="../media/image76.png"/><Relationship Id="rId93" Type="http://schemas.openxmlformats.org/officeDocument/2006/relationships/image" Target="../media/image97.png"/><Relationship Id="rId98" Type="http://schemas.openxmlformats.org/officeDocument/2006/relationships/image" Target="../media/image102.png"/><Relationship Id="rId121" Type="http://schemas.openxmlformats.org/officeDocument/2006/relationships/image" Target="../media/image125.png"/><Relationship Id="rId142" Type="http://schemas.openxmlformats.org/officeDocument/2006/relationships/image" Target="../media/image146.png"/><Relationship Id="rId163" Type="http://schemas.openxmlformats.org/officeDocument/2006/relationships/image" Target="../media/image167.png"/><Relationship Id="rId184" Type="http://schemas.openxmlformats.org/officeDocument/2006/relationships/image" Target="../media/image188.png"/><Relationship Id="rId189" Type="http://schemas.openxmlformats.org/officeDocument/2006/relationships/image" Target="../media/image193.png"/><Relationship Id="rId3" Type="http://schemas.openxmlformats.org/officeDocument/2006/relationships/image" Target="../media/image7.png"/><Relationship Id="rId214" Type="http://schemas.openxmlformats.org/officeDocument/2006/relationships/image" Target="../media/image218.png"/><Relationship Id="rId25" Type="http://schemas.openxmlformats.org/officeDocument/2006/relationships/image" Target="../media/image29.png"/><Relationship Id="rId46" Type="http://schemas.openxmlformats.org/officeDocument/2006/relationships/image" Target="../media/image50.png"/><Relationship Id="rId67" Type="http://schemas.openxmlformats.org/officeDocument/2006/relationships/image" Target="../media/image71.png"/><Relationship Id="rId116" Type="http://schemas.openxmlformats.org/officeDocument/2006/relationships/image" Target="../media/image120.png"/><Relationship Id="rId137" Type="http://schemas.openxmlformats.org/officeDocument/2006/relationships/image" Target="../media/image141.png"/><Relationship Id="rId158" Type="http://schemas.openxmlformats.org/officeDocument/2006/relationships/image" Target="../media/image162.png"/><Relationship Id="rId20" Type="http://schemas.openxmlformats.org/officeDocument/2006/relationships/image" Target="../media/image24.png"/><Relationship Id="rId41" Type="http://schemas.openxmlformats.org/officeDocument/2006/relationships/image" Target="../media/image45.png"/><Relationship Id="rId62" Type="http://schemas.openxmlformats.org/officeDocument/2006/relationships/image" Target="../media/image66.png"/><Relationship Id="rId83" Type="http://schemas.openxmlformats.org/officeDocument/2006/relationships/image" Target="../media/image87.png"/><Relationship Id="rId88" Type="http://schemas.openxmlformats.org/officeDocument/2006/relationships/image" Target="../media/image92.png"/><Relationship Id="rId111" Type="http://schemas.openxmlformats.org/officeDocument/2006/relationships/image" Target="../media/image115.png"/><Relationship Id="rId132" Type="http://schemas.openxmlformats.org/officeDocument/2006/relationships/image" Target="../media/image136.png"/><Relationship Id="rId153" Type="http://schemas.openxmlformats.org/officeDocument/2006/relationships/image" Target="../media/image157.png"/><Relationship Id="rId174" Type="http://schemas.openxmlformats.org/officeDocument/2006/relationships/image" Target="../media/image178.png"/><Relationship Id="rId179" Type="http://schemas.openxmlformats.org/officeDocument/2006/relationships/image" Target="../media/image183.png"/><Relationship Id="rId195" Type="http://schemas.openxmlformats.org/officeDocument/2006/relationships/image" Target="../media/image199.png"/><Relationship Id="rId209" Type="http://schemas.openxmlformats.org/officeDocument/2006/relationships/image" Target="../media/image213.png"/><Relationship Id="rId190" Type="http://schemas.openxmlformats.org/officeDocument/2006/relationships/image" Target="../media/image194.png"/><Relationship Id="rId204" Type="http://schemas.openxmlformats.org/officeDocument/2006/relationships/image" Target="../media/image208.png"/><Relationship Id="rId15" Type="http://schemas.openxmlformats.org/officeDocument/2006/relationships/image" Target="../media/image19.png"/><Relationship Id="rId36" Type="http://schemas.openxmlformats.org/officeDocument/2006/relationships/image" Target="../media/image40.png"/><Relationship Id="rId57" Type="http://schemas.openxmlformats.org/officeDocument/2006/relationships/image" Target="../media/image61.png"/><Relationship Id="rId106" Type="http://schemas.openxmlformats.org/officeDocument/2006/relationships/image" Target="../media/image110.png"/><Relationship Id="rId127" Type="http://schemas.openxmlformats.org/officeDocument/2006/relationships/image" Target="../media/image131.png"/><Relationship Id="rId10" Type="http://schemas.openxmlformats.org/officeDocument/2006/relationships/image" Target="../media/image14.png"/><Relationship Id="rId31" Type="http://schemas.openxmlformats.org/officeDocument/2006/relationships/image" Target="../media/image35.png"/><Relationship Id="rId52" Type="http://schemas.openxmlformats.org/officeDocument/2006/relationships/image" Target="../media/image56.png"/><Relationship Id="rId73" Type="http://schemas.openxmlformats.org/officeDocument/2006/relationships/image" Target="../media/image77.png"/><Relationship Id="rId78" Type="http://schemas.openxmlformats.org/officeDocument/2006/relationships/image" Target="../media/image82.png"/><Relationship Id="rId94" Type="http://schemas.openxmlformats.org/officeDocument/2006/relationships/image" Target="../media/image98.png"/><Relationship Id="rId99" Type="http://schemas.openxmlformats.org/officeDocument/2006/relationships/image" Target="../media/image103.png"/><Relationship Id="rId101" Type="http://schemas.openxmlformats.org/officeDocument/2006/relationships/image" Target="../media/image105.png"/><Relationship Id="rId122" Type="http://schemas.openxmlformats.org/officeDocument/2006/relationships/image" Target="../media/image126.png"/><Relationship Id="rId143" Type="http://schemas.openxmlformats.org/officeDocument/2006/relationships/image" Target="../media/image147.png"/><Relationship Id="rId148" Type="http://schemas.openxmlformats.org/officeDocument/2006/relationships/image" Target="../media/image152.png"/><Relationship Id="rId164" Type="http://schemas.openxmlformats.org/officeDocument/2006/relationships/image" Target="../media/image168.png"/><Relationship Id="rId169" Type="http://schemas.openxmlformats.org/officeDocument/2006/relationships/image" Target="../media/image173.png"/><Relationship Id="rId185" Type="http://schemas.openxmlformats.org/officeDocument/2006/relationships/image" Target="../media/image189.png"/><Relationship Id="rId4" Type="http://schemas.openxmlformats.org/officeDocument/2006/relationships/image" Target="../media/image8.png"/><Relationship Id="rId9" Type="http://schemas.openxmlformats.org/officeDocument/2006/relationships/image" Target="../media/image13.png"/><Relationship Id="rId180" Type="http://schemas.openxmlformats.org/officeDocument/2006/relationships/image" Target="../media/image184.png"/><Relationship Id="rId210" Type="http://schemas.openxmlformats.org/officeDocument/2006/relationships/image" Target="../media/image214.png"/><Relationship Id="rId26" Type="http://schemas.openxmlformats.org/officeDocument/2006/relationships/image" Target="../media/image30.png"/><Relationship Id="rId47" Type="http://schemas.openxmlformats.org/officeDocument/2006/relationships/image" Target="../media/image51.png"/><Relationship Id="rId68" Type="http://schemas.openxmlformats.org/officeDocument/2006/relationships/image" Target="../media/image72.png"/><Relationship Id="rId89" Type="http://schemas.openxmlformats.org/officeDocument/2006/relationships/image" Target="../media/image93.png"/><Relationship Id="rId112" Type="http://schemas.openxmlformats.org/officeDocument/2006/relationships/image" Target="../media/image116.png"/><Relationship Id="rId133" Type="http://schemas.openxmlformats.org/officeDocument/2006/relationships/image" Target="../media/image137.png"/><Relationship Id="rId154" Type="http://schemas.openxmlformats.org/officeDocument/2006/relationships/image" Target="../media/image158.png"/><Relationship Id="rId175" Type="http://schemas.openxmlformats.org/officeDocument/2006/relationships/image" Target="../media/image179.png"/><Relationship Id="rId196" Type="http://schemas.openxmlformats.org/officeDocument/2006/relationships/image" Target="../media/image200.png"/><Relationship Id="rId200" Type="http://schemas.openxmlformats.org/officeDocument/2006/relationships/image" Target="../media/image204.png"/><Relationship Id="rId16"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20.jpeg"/><Relationship Id="rId7" Type="http://schemas.openxmlformats.org/officeDocument/2006/relationships/image" Target="../media/image224.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3.jpeg"/><Relationship Id="rId5" Type="http://schemas.openxmlformats.org/officeDocument/2006/relationships/image" Target="../media/image222.png"/><Relationship Id="rId4" Type="http://schemas.openxmlformats.org/officeDocument/2006/relationships/image" Target="../media/image2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3" Type="http://schemas.openxmlformats.org/officeDocument/2006/relationships/image" Target="../media/image225.png"/><Relationship Id="rId7" Type="http://schemas.openxmlformats.org/officeDocument/2006/relationships/image" Target="../media/image229.png"/><Relationship Id="rId12" Type="http://schemas.openxmlformats.org/officeDocument/2006/relationships/image" Target="../media/image23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237.png"/><Relationship Id="rId10" Type="http://schemas.openxmlformats.org/officeDocument/2006/relationships/image" Target="../media/image232.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7.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2.png"/></Relationships>
</file>

<file path=ppt/slides/_rels/slide8.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9.xml.rels><?xml version="1.0" encoding="UTF-8" standalone="yes"?>
<Relationships xmlns="http://schemas.openxmlformats.org/package/2006/relationships"><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grpSp>
        <p:nvGrpSpPr>
          <p:cNvPr id="17" name="Group 16"/>
          <p:cNvGrpSpPr/>
          <p:nvPr/>
        </p:nvGrpSpPr>
        <p:grpSpPr>
          <a:xfrm>
            <a:off x="324000" y="-2"/>
            <a:ext cx="8496000" cy="6535740"/>
            <a:chOff x="324000" y="-2"/>
            <a:chExt cx="8496000" cy="6535740"/>
          </a:xfrm>
        </p:grpSpPr>
        <p:sp>
          <p:nvSpPr>
            <p:cNvPr id="18" name="Rectangle 17"/>
            <p:cNvSpPr/>
            <p:nvPr/>
          </p:nvSpPr>
          <p:spPr bwMode="gray">
            <a:xfrm>
              <a:off x="324000" y="-2"/>
              <a:ext cx="8496000" cy="2933701"/>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9" name="Picture 18"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20" name="Rectangle 19"/>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3" name="Title 2"/>
          <p:cNvSpPr>
            <a:spLocks noGrp="1"/>
          </p:cNvSpPr>
          <p:nvPr>
            <p:ph type="ctrTitle"/>
          </p:nvPr>
        </p:nvSpPr>
        <p:spPr/>
        <p:txBody>
          <a:bodyPr/>
          <a:lstStyle/>
          <a:p>
            <a:r>
              <a:rPr lang="en-US" dirty="0" smtClean="0"/>
              <a:t>SAP HANA </a:t>
            </a:r>
            <a:r>
              <a:rPr lang="ru-RU" dirty="0" smtClean="0"/>
              <a:t>– консолидация систем и ресурсов</a:t>
            </a:r>
            <a:endParaRPr lang="en-US" dirty="0"/>
          </a:p>
        </p:txBody>
      </p:sp>
      <p:sp>
        <p:nvSpPr>
          <p:cNvPr id="2" name="TextBox 1"/>
          <p:cNvSpPr txBox="1"/>
          <p:nvPr/>
        </p:nvSpPr>
        <p:spPr>
          <a:xfrm>
            <a:off x="328613" y="1750710"/>
            <a:ext cx="8549135" cy="784830"/>
          </a:xfrm>
          <a:prstGeom prst="rect">
            <a:avLst/>
          </a:prstGeom>
          <a:noFill/>
        </p:spPr>
        <p:txBody>
          <a:bodyPr wrap="none" rtlCol="0">
            <a:spAutoFit/>
          </a:bodyPr>
          <a:lstStyle/>
          <a:p>
            <a:pPr fontAlgn="base">
              <a:spcBef>
                <a:spcPct val="50000"/>
              </a:spcBef>
              <a:spcAft>
                <a:spcPct val="0"/>
              </a:spcAft>
              <a:buClr>
                <a:srgbClr val="F0AB00"/>
              </a:buClr>
              <a:buSzPct val="80000"/>
            </a:pPr>
            <a:r>
              <a:rPr lang="ru-RU" kern="0" dirty="0" smtClean="0">
                <a:solidFill>
                  <a:schemeClr val="bg1"/>
                </a:solidFill>
                <a:ea typeface="Arial Unicode MS" pitchFamily="34" charset="-128"/>
                <a:cs typeface="Arial Unicode MS" pitchFamily="34" charset="-128"/>
              </a:rPr>
              <a:t>Сергей Осин,</a:t>
            </a:r>
          </a:p>
          <a:p>
            <a:pPr fontAlgn="base">
              <a:spcBef>
                <a:spcPct val="50000"/>
              </a:spcBef>
              <a:spcAft>
                <a:spcPct val="0"/>
              </a:spcAft>
              <a:buClr>
                <a:srgbClr val="F0AB00"/>
              </a:buClr>
              <a:buSzPct val="80000"/>
            </a:pPr>
            <a:r>
              <a:rPr lang="ru-RU" sz="1800" kern="0" dirty="0" smtClean="0">
                <a:solidFill>
                  <a:schemeClr val="bg1"/>
                </a:solidFill>
                <a:ea typeface="Arial Unicode MS" pitchFamily="34" charset="-128"/>
                <a:cs typeface="Arial Unicode MS" pitchFamily="34" charset="-128"/>
              </a:rPr>
              <a:t>Руководитель направления </a:t>
            </a:r>
            <a:r>
              <a:rPr lang="en-US" sz="1800" kern="0" dirty="0" smtClean="0">
                <a:solidFill>
                  <a:schemeClr val="bg1"/>
                </a:solidFill>
                <a:ea typeface="Arial Unicode MS" pitchFamily="34" charset="-128"/>
                <a:cs typeface="Arial Unicode MS" pitchFamily="34" charset="-128"/>
              </a:rPr>
              <a:t>Database &amp; Technology, SAP Consulting, SAP CIS</a:t>
            </a:r>
          </a:p>
        </p:txBody>
      </p:sp>
    </p:spTree>
    <p:extLst>
      <p:ext uri="{BB962C8B-B14F-4D97-AF65-F5344CB8AC3E}">
        <p14:creationId xmlns:p14="http://schemas.microsoft.com/office/powerpoint/2010/main" val="2488392166"/>
      </p:ext>
    </p:extLst>
  </p:cSld>
  <p:clrMapOvr>
    <a:masterClrMapping/>
  </p:clrMapOvr>
  <mc:AlternateContent xmlns:mc="http://schemas.openxmlformats.org/markup-compatibility/2006" xmlns:p14="http://schemas.microsoft.com/office/powerpoint/2010/main">
    <mc:Choice Requires="p14">
      <p:transition p14:dur="10"/>
    </mc:Choice>
    <mc:Fallback xmlns="" xmlns:mv="urn:schemas-microsoft-com:mac:vm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 что если можно построить более простую архитектуру</a:t>
            </a:r>
            <a:endParaRPr lang="en-US" b="0" dirty="0"/>
          </a:p>
        </p:txBody>
      </p:sp>
      <p:sp>
        <p:nvSpPr>
          <p:cNvPr id="3" name="Text Placeholder 2"/>
          <p:cNvSpPr>
            <a:spLocks noGrp="1"/>
          </p:cNvSpPr>
          <p:nvPr>
            <p:ph type="body" sz="quarter" idx="10"/>
          </p:nvPr>
        </p:nvSpPr>
        <p:spPr>
          <a:xfrm>
            <a:off x="2895600" y="1243174"/>
            <a:ext cx="3544385" cy="4837467"/>
          </a:xfrm>
        </p:spPr>
        <p:txBody>
          <a:bodyPr/>
          <a:lstStyle/>
          <a:p>
            <a:pPr marL="285750" indent="-285750">
              <a:buFont typeface="Arial" panose="020B0604020202020204" pitchFamily="34" charset="0"/>
              <a:buChar char="•"/>
            </a:pPr>
            <a:r>
              <a:rPr lang="ru-RU" sz="1500" dirty="0" smtClean="0"/>
              <a:t>Меньше лишних Данных</a:t>
            </a:r>
            <a:endParaRPr lang="en-US" sz="1500" dirty="0"/>
          </a:p>
          <a:p>
            <a:pPr marL="285750" indent="-285750">
              <a:buFont typeface="Arial" panose="020B0604020202020204" pitchFamily="34" charset="0"/>
              <a:buChar char="•"/>
            </a:pPr>
            <a:r>
              <a:rPr lang="ru-RU" sz="1500" dirty="0" smtClean="0"/>
              <a:t>Большая актуальность данных</a:t>
            </a:r>
            <a:endParaRPr lang="en-US" sz="1500" dirty="0" smtClean="0"/>
          </a:p>
          <a:p>
            <a:pPr marL="285750" indent="-285750">
              <a:buFont typeface="Arial" panose="020B0604020202020204" pitchFamily="34" charset="0"/>
              <a:buChar char="•"/>
            </a:pPr>
            <a:r>
              <a:rPr lang="ru-RU" sz="1500" dirty="0" smtClean="0"/>
              <a:t>Меньше переносов данных</a:t>
            </a:r>
            <a:endParaRPr lang="en-US" sz="1500" dirty="0"/>
          </a:p>
          <a:p>
            <a:pPr marL="285750" indent="-285750">
              <a:buFont typeface="Arial" panose="020B0604020202020204" pitchFamily="34" charset="0"/>
              <a:buChar char="•"/>
            </a:pPr>
            <a:r>
              <a:rPr lang="ru-RU" sz="1500" dirty="0" smtClean="0"/>
              <a:t>Большая гибкость данных</a:t>
            </a:r>
            <a:endParaRPr lang="en-US" sz="1500" dirty="0"/>
          </a:p>
          <a:p>
            <a:pPr marL="285750" indent="-285750">
              <a:buFont typeface="Arial" panose="020B0604020202020204" pitchFamily="34" charset="0"/>
              <a:buChar char="•"/>
            </a:pPr>
            <a:r>
              <a:rPr lang="ru-RU" sz="1500" dirty="0" smtClean="0"/>
              <a:t>Меньше необходимость в согласовании данных</a:t>
            </a:r>
            <a:endParaRPr lang="en-US" sz="1500" dirty="0"/>
          </a:p>
          <a:p>
            <a:pPr marL="285750" indent="-285750">
              <a:buFont typeface="Arial" panose="020B0604020202020204" pitchFamily="34" charset="0"/>
              <a:buChar char="•"/>
            </a:pPr>
            <a:r>
              <a:rPr lang="ru-RU" sz="1500" dirty="0" smtClean="0"/>
              <a:t>Меньше исправлений</a:t>
            </a:r>
            <a:endParaRPr lang="en-US" sz="1500" dirty="0"/>
          </a:p>
          <a:p>
            <a:pPr marL="285750" indent="-285750">
              <a:buFont typeface="Arial" panose="020B0604020202020204" pitchFamily="34" charset="0"/>
              <a:buChar char="•"/>
            </a:pPr>
            <a:r>
              <a:rPr lang="ru-RU" sz="1500" dirty="0" smtClean="0"/>
              <a:t>Меньше исправлений</a:t>
            </a:r>
            <a:endParaRPr lang="en-US" sz="1500" dirty="0"/>
          </a:p>
          <a:p>
            <a:pPr marL="285750" indent="-285750">
              <a:buFont typeface="Arial" panose="020B0604020202020204" pitchFamily="34" charset="0"/>
              <a:buChar char="•"/>
            </a:pPr>
            <a:r>
              <a:rPr lang="ru-RU" sz="1500" dirty="0" smtClean="0"/>
              <a:t>Меньше резервных копий</a:t>
            </a:r>
            <a:endParaRPr lang="en-US" sz="1500" dirty="0"/>
          </a:p>
          <a:p>
            <a:pPr marL="285750" indent="-285750">
              <a:buFont typeface="Arial" panose="020B0604020202020204" pitchFamily="34" charset="0"/>
              <a:buChar char="•"/>
            </a:pPr>
            <a:r>
              <a:rPr lang="ru-RU" sz="1500" dirty="0" smtClean="0"/>
              <a:t>Меньше вовлеченность </a:t>
            </a:r>
            <a:r>
              <a:rPr lang="en-US" sz="1500" dirty="0" smtClean="0"/>
              <a:t>IT</a:t>
            </a:r>
            <a:endParaRPr lang="en-US" sz="1500" dirty="0"/>
          </a:p>
        </p:txBody>
      </p:sp>
      <p:pic>
        <p:nvPicPr>
          <p:cNvPr id="10" name="Picture 3"/>
          <p:cNvPicPr>
            <a:picLocks noChangeAspect="1" noChangeArrowheads="1"/>
          </p:cNvPicPr>
          <p:nvPr/>
        </p:nvPicPr>
        <p:blipFill>
          <a:blip r:embed="rId3" cstate="print"/>
          <a:srcRect/>
          <a:stretch>
            <a:fillRect/>
          </a:stretch>
        </p:blipFill>
        <p:spPr bwMode="auto">
          <a:xfrm>
            <a:off x="156381" y="2220080"/>
            <a:ext cx="2536721" cy="1448271"/>
          </a:xfrm>
          <a:prstGeom prst="rect">
            <a:avLst/>
          </a:prstGeom>
          <a:noFill/>
          <a:ln w="9525">
            <a:noFill/>
            <a:miter lim="800000"/>
            <a:headEnd/>
            <a:tailEnd/>
          </a:ln>
        </p:spPr>
      </p:pic>
      <p:sp>
        <p:nvSpPr>
          <p:cNvPr id="39" name="Rounded Rectangle 38"/>
          <p:cNvSpPr/>
          <p:nvPr/>
        </p:nvSpPr>
        <p:spPr bwMode="auto">
          <a:xfrm>
            <a:off x="6630114" y="2177292"/>
            <a:ext cx="503556" cy="457094"/>
          </a:xfrm>
          <a:prstGeom prst="roundRect">
            <a:avLst>
              <a:gd name="adj" fmla="val 0"/>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5534" tIns="39279" rIns="75534" bIns="39279" numCol="1" rtlCol="0" anchor="ctr" anchorCtr="0" compatLnSpc="1">
            <a:prstTxWarp prst="textNoShape">
              <a:avLst/>
            </a:prstTxWarp>
          </a:bodyPr>
          <a:lstStyle/>
          <a:p>
            <a:pPr algn="ctr" fontAlgn="base">
              <a:spcBef>
                <a:spcPct val="0"/>
              </a:spcBef>
              <a:spcAft>
                <a:spcPct val="0"/>
              </a:spcAft>
              <a:buClr>
                <a:srgbClr val="F0AB00"/>
              </a:buClr>
              <a:buSzPct val="80000"/>
            </a:pPr>
            <a:r>
              <a:rPr lang="en-US" sz="800" b="1" dirty="0">
                <a:solidFill>
                  <a:schemeClr val="tx1"/>
                </a:solidFill>
                <a:ea typeface="Arial Unicode MS" pitchFamily="34" charset="-128"/>
                <a:cs typeface="Arial Unicode MS" pitchFamily="34" charset="-128"/>
              </a:rPr>
              <a:t>HTML5</a:t>
            </a:r>
          </a:p>
        </p:txBody>
      </p:sp>
      <p:sp>
        <p:nvSpPr>
          <p:cNvPr id="40" name="Rounded Rectangle 39"/>
          <p:cNvSpPr/>
          <p:nvPr/>
        </p:nvSpPr>
        <p:spPr bwMode="auto">
          <a:xfrm>
            <a:off x="7196068" y="2177292"/>
            <a:ext cx="503556" cy="457094"/>
          </a:xfrm>
          <a:prstGeom prst="roundRect">
            <a:avLst>
              <a:gd name="adj" fmla="val 0"/>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5534" tIns="39279" rIns="75534" bIns="39279" numCol="1" rtlCol="0" anchor="ctr" anchorCtr="0" compatLnSpc="1">
            <a:prstTxWarp prst="textNoShape">
              <a:avLst/>
            </a:prstTxWarp>
          </a:bodyPr>
          <a:lstStyle/>
          <a:p>
            <a:pPr algn="ctr" fontAlgn="base">
              <a:spcBef>
                <a:spcPct val="0"/>
              </a:spcBef>
              <a:spcAft>
                <a:spcPct val="0"/>
              </a:spcAft>
              <a:buClr>
                <a:srgbClr val="F0AB00"/>
              </a:buClr>
              <a:buSzPct val="80000"/>
            </a:pPr>
            <a:r>
              <a:rPr lang="en-US" sz="800" b="1" dirty="0">
                <a:solidFill>
                  <a:schemeClr val="tx1"/>
                </a:solidFill>
                <a:ea typeface="Arial Unicode MS" pitchFamily="34" charset="-128"/>
                <a:cs typeface="Arial Unicode MS" pitchFamily="34" charset="-128"/>
              </a:rPr>
              <a:t>Mobile</a:t>
            </a:r>
          </a:p>
        </p:txBody>
      </p:sp>
      <p:sp>
        <p:nvSpPr>
          <p:cNvPr id="12" name="Rectangle 11"/>
          <p:cNvSpPr/>
          <p:nvPr/>
        </p:nvSpPr>
        <p:spPr bwMode="gray">
          <a:xfrm>
            <a:off x="6439985" y="2701990"/>
            <a:ext cx="2056864" cy="914188"/>
          </a:xfrm>
          <a:prstGeom prst="rect">
            <a:avLst/>
          </a:prstGeom>
          <a:solidFill>
            <a:schemeClr val="tx2">
              <a:lumMod val="60000"/>
              <a:lumOff val="40000"/>
            </a:schemeClr>
          </a:solidFill>
          <a:ln w="6350" algn="ctr">
            <a:noFill/>
            <a:miter lim="800000"/>
            <a:headEnd/>
            <a:tailEnd/>
          </a:ln>
        </p:spPr>
        <p:txBody>
          <a:bodyPr lIns="75547" tIns="60437" rIns="75547" bIns="60437" rtlCol="0" anchor="ctr"/>
          <a:lstStyle/>
          <a:p>
            <a:pPr algn="ctr" defTabSz="767562" fontAlgn="base">
              <a:spcBef>
                <a:spcPct val="50000"/>
              </a:spcBef>
              <a:spcAft>
                <a:spcPct val="0"/>
              </a:spcAft>
              <a:buClr>
                <a:srgbClr val="F0AB00"/>
              </a:buClr>
              <a:buSzPct val="80000"/>
            </a:pPr>
            <a:r>
              <a:rPr lang="en-US" sz="1700" kern="0" dirty="0">
                <a:ea typeface="Arial Unicode MS" pitchFamily="34" charset="-128"/>
                <a:cs typeface="Arial Unicode MS" pitchFamily="34" charset="-128"/>
              </a:rPr>
              <a:t>SAP HANA</a:t>
            </a:r>
          </a:p>
        </p:txBody>
      </p:sp>
      <p:sp>
        <p:nvSpPr>
          <p:cNvPr id="15" name="Rectangle 14"/>
          <p:cNvSpPr/>
          <p:nvPr/>
        </p:nvSpPr>
        <p:spPr bwMode="gray">
          <a:xfrm>
            <a:off x="6439985" y="3668351"/>
            <a:ext cx="2056864" cy="914188"/>
          </a:xfrm>
          <a:prstGeom prst="rect">
            <a:avLst/>
          </a:prstGeom>
          <a:gradFill>
            <a:gsLst>
              <a:gs pos="0">
                <a:schemeClr val="accent4">
                  <a:lumMod val="60000"/>
                  <a:lumOff val="40000"/>
                </a:schemeClr>
              </a:gs>
              <a:gs pos="77000">
                <a:schemeClr val="accent3">
                  <a:lumMod val="60000"/>
                  <a:lumOff val="40000"/>
                  <a:alpha val="67000"/>
                </a:schemeClr>
              </a:gs>
              <a:gs pos="100000">
                <a:schemeClr val="accent1">
                  <a:tint val="23500"/>
                  <a:satMod val="160000"/>
                </a:schemeClr>
              </a:gs>
            </a:gsLst>
            <a:lin ang="5400000" scaled="0"/>
          </a:gradFill>
          <a:ln w="6350" algn="ctr">
            <a:noFill/>
            <a:miter lim="800000"/>
            <a:headEnd/>
            <a:tailEnd/>
          </a:ln>
        </p:spPr>
        <p:txBody>
          <a:bodyPr lIns="75547" tIns="60437" rIns="75547" bIns="60437" rtlCol="0" anchor="ctr"/>
          <a:lstStyle/>
          <a:p>
            <a:pPr algn="ctr" defTabSz="767562" fontAlgn="base">
              <a:spcBef>
                <a:spcPct val="50000"/>
              </a:spcBef>
              <a:spcAft>
                <a:spcPct val="0"/>
              </a:spcAft>
              <a:buClr>
                <a:srgbClr val="F0AB00"/>
              </a:buClr>
              <a:buSzPct val="80000"/>
            </a:pPr>
            <a:r>
              <a:rPr lang="en-US" sz="1700" kern="0" dirty="0">
                <a:solidFill>
                  <a:schemeClr val="accent1">
                    <a:lumMod val="50000"/>
                  </a:schemeClr>
                </a:solidFill>
                <a:ea typeface="Arial Unicode MS" pitchFamily="34" charset="-128"/>
                <a:cs typeface="Arial Unicode MS" pitchFamily="34" charset="-128"/>
              </a:rPr>
              <a:t>SAP HANA Real Time Data Platform</a:t>
            </a:r>
          </a:p>
        </p:txBody>
      </p:sp>
      <p:sp>
        <p:nvSpPr>
          <p:cNvPr id="16" name="Rounded Rectangle 15"/>
          <p:cNvSpPr/>
          <p:nvPr/>
        </p:nvSpPr>
        <p:spPr bwMode="auto">
          <a:xfrm>
            <a:off x="7745805" y="2177292"/>
            <a:ext cx="503556" cy="457094"/>
          </a:xfrm>
          <a:prstGeom prst="roundRect">
            <a:avLst>
              <a:gd name="adj" fmla="val 0"/>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5534" tIns="39279" rIns="75534" bIns="39279" numCol="1" rtlCol="0" anchor="ctr" anchorCtr="0" compatLnSpc="1">
            <a:prstTxWarp prst="textNoShape">
              <a:avLst/>
            </a:prstTxWarp>
          </a:bodyPr>
          <a:lstStyle/>
          <a:p>
            <a:pPr algn="ctr" fontAlgn="base">
              <a:spcBef>
                <a:spcPct val="0"/>
              </a:spcBef>
              <a:spcAft>
                <a:spcPct val="0"/>
              </a:spcAft>
              <a:buClr>
                <a:srgbClr val="F0AB00"/>
              </a:buClr>
              <a:buSzPct val="80000"/>
            </a:pPr>
            <a:r>
              <a:rPr lang="en-US" sz="800" b="1" dirty="0">
                <a:solidFill>
                  <a:schemeClr val="tx1"/>
                </a:solidFill>
                <a:ea typeface="Arial Unicode MS" pitchFamily="34" charset="-128"/>
                <a:cs typeface="Arial Unicode MS" pitchFamily="34" charset="-128"/>
              </a:rPr>
              <a:t>Fiori</a:t>
            </a:r>
          </a:p>
        </p:txBody>
      </p:sp>
      <p:sp>
        <p:nvSpPr>
          <p:cNvPr id="4" name="TextBox 3"/>
          <p:cNvSpPr txBox="1"/>
          <p:nvPr/>
        </p:nvSpPr>
        <p:spPr>
          <a:xfrm>
            <a:off x="477025" y="6080641"/>
            <a:ext cx="8019824"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US" b="1" dirty="0"/>
              <a:t>SAP HANA ... </a:t>
            </a:r>
            <a:r>
              <a:rPr lang="ru-RU" b="1" dirty="0"/>
              <a:t>Работает </a:t>
            </a:r>
            <a:r>
              <a:rPr lang="ru-RU" b="1" dirty="0" smtClean="0"/>
              <a:t>умнее</a:t>
            </a:r>
            <a:r>
              <a:rPr lang="en-US" b="1" dirty="0"/>
              <a:t>… </a:t>
            </a:r>
            <a:r>
              <a:rPr lang="ru-RU" b="1" dirty="0"/>
              <a:t>Работает быстрее</a:t>
            </a:r>
            <a:r>
              <a:rPr lang="en-US" b="1" dirty="0"/>
              <a:t>… </a:t>
            </a:r>
            <a:r>
              <a:rPr lang="ru-RU" b="1" dirty="0"/>
              <a:t>Работает </a:t>
            </a:r>
            <a:r>
              <a:rPr lang="ru-RU" b="1" dirty="0" smtClean="0"/>
              <a:t>проще</a:t>
            </a:r>
            <a:endParaRPr lang="en-US" b="1" dirty="0"/>
          </a:p>
        </p:txBody>
      </p:sp>
    </p:spTree>
    <p:extLst>
      <p:ext uri="{BB962C8B-B14F-4D97-AF65-F5344CB8AC3E}">
        <p14:creationId xmlns:p14="http://schemas.microsoft.com/office/powerpoint/2010/main" val="352195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Содержание</a:t>
            </a:r>
            <a:endParaRPr lang="en-US" dirty="0"/>
          </a:p>
        </p:txBody>
      </p:sp>
      <p:sp>
        <p:nvSpPr>
          <p:cNvPr id="3" name="Content Placeholder 2"/>
          <p:cNvSpPr>
            <a:spLocks noGrp="1"/>
          </p:cNvSpPr>
          <p:nvPr>
            <p:ph type="body" sz="quarter" idx="10"/>
          </p:nvPr>
        </p:nvSpPr>
        <p:spPr/>
        <p:txBody>
          <a:bodyPr/>
          <a:lstStyle/>
          <a:p>
            <a:pPr marL="342900" indent="-342900">
              <a:buFont typeface="Arial" panose="020B0604020202020204" pitchFamily="34" charset="0"/>
              <a:buChar char="•"/>
            </a:pPr>
            <a:r>
              <a:rPr lang="ru-RU" sz="2400" b="1" dirty="0"/>
              <a:t>Современные вызовы в области обработки данных </a:t>
            </a:r>
          </a:p>
          <a:p>
            <a:pPr marL="342900" indent="-342900">
              <a:buFont typeface="Arial" panose="020B0604020202020204" pitchFamily="34" charset="0"/>
              <a:buChar char="•"/>
            </a:pPr>
            <a:r>
              <a:rPr lang="ru-RU" sz="2400" b="1" dirty="0"/>
              <a:t>Что может предложить </a:t>
            </a:r>
            <a:r>
              <a:rPr lang="en-US" sz="2400" b="1" dirty="0"/>
              <a:t>SAP</a:t>
            </a:r>
          </a:p>
          <a:p>
            <a:pPr marL="342900" indent="-342900">
              <a:buFont typeface="Arial" panose="020B0604020202020204" pitchFamily="34" charset="0"/>
              <a:buChar char="•"/>
            </a:pPr>
            <a:r>
              <a:rPr lang="ru-RU" sz="2400" b="1" dirty="0" smtClean="0"/>
              <a:t>Примеры применения решений по обработке данных в реальном времени</a:t>
            </a:r>
            <a:endParaRPr lang="en-US" sz="2400" b="1" dirty="0" smtClean="0"/>
          </a:p>
          <a:p>
            <a:pPr marL="342900" indent="-342900">
              <a:buFont typeface="Arial" panose="020B0604020202020204" pitchFamily="34" charset="0"/>
              <a:buChar char="•"/>
            </a:pPr>
            <a:r>
              <a:rPr lang="ru-RU" sz="2400" b="1" dirty="0"/>
              <a:t>Сервисы </a:t>
            </a:r>
            <a:r>
              <a:rPr lang="en-US" sz="2400" b="1" dirty="0" smtClean="0"/>
              <a:t>SAP</a:t>
            </a:r>
            <a:r>
              <a:rPr lang="ru-RU" sz="2400" b="1" dirty="0" smtClean="0"/>
              <a:t> </a:t>
            </a:r>
            <a:r>
              <a:rPr lang="ru-RU" sz="2400" b="1" dirty="0"/>
              <a:t>для платформы обработки данных в реальном времени</a:t>
            </a:r>
          </a:p>
        </p:txBody>
      </p:sp>
    </p:spTree>
    <p:extLst>
      <p:ext uri="{BB962C8B-B14F-4D97-AF65-F5344CB8AC3E}">
        <p14:creationId xmlns:p14="http://schemas.microsoft.com/office/powerpoint/2010/main" val="288491448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gray">
          <a:xfrm>
            <a:off x="3139557" y="2066033"/>
            <a:ext cx="2193989" cy="1371282"/>
          </a:xfrm>
          <a:prstGeom prst="rect">
            <a:avLst/>
          </a:prstGeom>
          <a:solidFill>
            <a:schemeClr val="bg1">
              <a:lumMod val="95000"/>
            </a:schemeClr>
          </a:solidFill>
          <a:ln w="6350" algn="ctr">
            <a:solidFill>
              <a:schemeClr val="tx2">
                <a:lumMod val="60000"/>
                <a:lumOff val="40000"/>
              </a:schemeClr>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4" name="Title 3"/>
          <p:cNvSpPr>
            <a:spLocks noGrp="1"/>
          </p:cNvSpPr>
          <p:nvPr>
            <p:ph type="title"/>
          </p:nvPr>
        </p:nvSpPr>
        <p:spPr>
          <a:xfrm>
            <a:off x="370590" y="0"/>
            <a:ext cx="8496000" cy="1206500"/>
          </a:xfrm>
        </p:spPr>
        <p:txBody>
          <a:bodyPr/>
          <a:lstStyle/>
          <a:p>
            <a:r>
              <a:rPr lang="ru-RU" dirty="0" smtClean="0"/>
              <a:t>Унификация транзакционной и аналитической обработки данных</a:t>
            </a:r>
            <a:endParaRPr lang="en-US" b="0" dirty="0"/>
          </a:p>
        </p:txBody>
      </p:sp>
      <p:pic>
        <p:nvPicPr>
          <p:cNvPr id="5" name="Picture 2"/>
          <p:cNvPicPr>
            <a:picLocks noChangeAspect="1" noChangeArrowheads="1"/>
          </p:cNvPicPr>
          <p:nvPr/>
        </p:nvPicPr>
        <p:blipFill rotWithShape="1">
          <a:blip r:embed="rId3"/>
          <a:srcRect t="6520" b="33735"/>
          <a:stretch/>
        </p:blipFill>
        <p:spPr bwMode="gray">
          <a:xfrm>
            <a:off x="1706014" y="3635090"/>
            <a:ext cx="5462001" cy="2742336"/>
          </a:xfrm>
          <a:prstGeom prst="rect">
            <a:avLst/>
          </a:prstGeom>
          <a:ln>
            <a:noFill/>
          </a:ln>
          <a:effectLst>
            <a:outerShdw blurRad="292100" dist="139700" dir="2700000" algn="tl" rotWithShape="0">
              <a:srgbClr val="333333">
                <a:alpha val="65000"/>
              </a:srgbClr>
            </a:outerShdw>
          </a:effectLst>
        </p:spPr>
        <p:style>
          <a:lnRef idx="2">
            <a:schemeClr val="accent3">
              <a:shade val="50000"/>
            </a:schemeClr>
          </a:lnRef>
          <a:fillRef idx="1">
            <a:schemeClr val="accent3"/>
          </a:fillRef>
          <a:effectRef idx="0">
            <a:schemeClr val="accent3"/>
          </a:effectRef>
          <a:fontRef idx="minor">
            <a:schemeClr val="lt1"/>
          </a:fontRef>
        </p:style>
      </p:pic>
      <p:pic>
        <p:nvPicPr>
          <p:cNvPr id="6" name="Picture 2" descr="http://www.brandenburg-tourism.com/media_englisch/Hasso_Plattner_secondary.jpg"/>
          <p:cNvPicPr>
            <a:picLocks noChangeAspect="1" noChangeArrowheads="1"/>
          </p:cNvPicPr>
          <p:nvPr/>
        </p:nvPicPr>
        <p:blipFill>
          <a:blip r:embed="rId4"/>
          <a:srcRect/>
          <a:stretch>
            <a:fillRect/>
          </a:stretch>
        </p:blipFill>
        <p:spPr bwMode="auto">
          <a:xfrm>
            <a:off x="531884" y="2419655"/>
            <a:ext cx="1310185" cy="1631571"/>
          </a:xfrm>
          <a:prstGeom prst="rect">
            <a:avLst/>
          </a:prstGeom>
        </p:spPr>
        <p:style>
          <a:lnRef idx="1">
            <a:schemeClr val="accent3"/>
          </a:lnRef>
          <a:fillRef idx="3">
            <a:schemeClr val="accent3"/>
          </a:fillRef>
          <a:effectRef idx="2">
            <a:schemeClr val="accent3"/>
          </a:effectRef>
          <a:fontRef idx="minor">
            <a:schemeClr val="lt1"/>
          </a:fontRef>
        </p:style>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05771" y="2253646"/>
            <a:ext cx="1671662" cy="184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gray">
          <a:xfrm>
            <a:off x="4347092"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7" name="Rectangle 6"/>
          <p:cNvSpPr/>
          <p:nvPr/>
        </p:nvSpPr>
        <p:spPr bwMode="gray">
          <a:xfrm>
            <a:off x="4471596"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8" name="Rectangle 7"/>
          <p:cNvSpPr/>
          <p:nvPr/>
        </p:nvSpPr>
        <p:spPr bwMode="gray">
          <a:xfrm>
            <a:off x="4596099"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9" name="Rectangle 8"/>
          <p:cNvSpPr/>
          <p:nvPr/>
        </p:nvSpPr>
        <p:spPr bwMode="gray">
          <a:xfrm>
            <a:off x="4728153"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10" name="Rectangle 9"/>
          <p:cNvSpPr/>
          <p:nvPr/>
        </p:nvSpPr>
        <p:spPr bwMode="gray">
          <a:xfrm>
            <a:off x="4858516"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11" name="Rectangle 10"/>
          <p:cNvSpPr/>
          <p:nvPr/>
        </p:nvSpPr>
        <p:spPr bwMode="gray">
          <a:xfrm>
            <a:off x="4983019"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12" name="Rectangle 11"/>
          <p:cNvSpPr/>
          <p:nvPr/>
        </p:nvSpPr>
        <p:spPr bwMode="gray">
          <a:xfrm>
            <a:off x="5107523" y="2193410"/>
            <a:ext cx="112565" cy="1077886"/>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b="1" kern="0" dirty="0" err="1">
              <a:ea typeface="Arial Unicode MS" pitchFamily="34" charset="-128"/>
              <a:cs typeface="Arial Unicode MS" pitchFamily="34" charset="-128"/>
            </a:endParaRPr>
          </a:p>
        </p:txBody>
      </p:sp>
      <p:sp>
        <p:nvSpPr>
          <p:cNvPr id="13" name="Rectangle 12"/>
          <p:cNvSpPr/>
          <p:nvPr/>
        </p:nvSpPr>
        <p:spPr bwMode="gray">
          <a:xfrm rot="5400000">
            <a:off x="3634160" y="2030250"/>
            <a:ext cx="150091" cy="808391"/>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14" name="Rectangle 13"/>
          <p:cNvSpPr/>
          <p:nvPr/>
        </p:nvSpPr>
        <p:spPr bwMode="gray">
          <a:xfrm rot="5400000">
            <a:off x="3634160" y="2196260"/>
            <a:ext cx="150091" cy="808391"/>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15" name="Rectangle 14"/>
          <p:cNvSpPr/>
          <p:nvPr/>
        </p:nvSpPr>
        <p:spPr bwMode="gray">
          <a:xfrm rot="5400000">
            <a:off x="3634160" y="2362269"/>
            <a:ext cx="150091" cy="808391"/>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16" name="Rectangle 15"/>
          <p:cNvSpPr/>
          <p:nvPr/>
        </p:nvSpPr>
        <p:spPr bwMode="gray">
          <a:xfrm rot="5400000">
            <a:off x="3634160" y="2528279"/>
            <a:ext cx="150091" cy="808391"/>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21" name="Rectangle 20"/>
          <p:cNvSpPr/>
          <p:nvPr/>
        </p:nvSpPr>
        <p:spPr bwMode="gray">
          <a:xfrm rot="5400000">
            <a:off x="3634160" y="2694288"/>
            <a:ext cx="150091" cy="808391"/>
          </a:xfrm>
          <a:prstGeom prst="rect">
            <a:avLst/>
          </a:prstGeom>
          <a:solidFill>
            <a:schemeClr val="tx2">
              <a:lumMod val="60000"/>
              <a:lumOff val="40000"/>
            </a:schemeClr>
          </a:solidFill>
          <a:ln w="6350" algn="ctr">
            <a:solidFill>
              <a:srgbClr val="FFC00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cxnSp>
        <p:nvCxnSpPr>
          <p:cNvPr id="23" name="Straight Arrow Connector 22"/>
          <p:cNvCxnSpPr/>
          <p:nvPr/>
        </p:nvCxnSpPr>
        <p:spPr>
          <a:xfrm>
            <a:off x="4133868" y="2751674"/>
            <a:ext cx="192758" cy="0"/>
          </a:xfrm>
          <a:prstGeom prst="straightConnector1">
            <a:avLst/>
          </a:prstGeom>
          <a:ln w="952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655" y="1301978"/>
            <a:ext cx="7603492"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2800" dirty="0">
                <a:solidFill>
                  <a:schemeClr val="tx2">
                    <a:lumMod val="75000"/>
                  </a:schemeClr>
                </a:solidFill>
              </a:rPr>
              <a:t>SAP HANA </a:t>
            </a:r>
            <a:r>
              <a:rPr lang="ru-RU" sz="2800" dirty="0">
                <a:solidFill>
                  <a:schemeClr val="tx2">
                    <a:lumMod val="75000"/>
                  </a:schemeClr>
                </a:solidFill>
              </a:rPr>
              <a:t>объединяет в себе</a:t>
            </a:r>
            <a:r>
              <a:rPr lang="en-US" sz="2800" dirty="0">
                <a:solidFill>
                  <a:schemeClr val="tx2">
                    <a:lumMod val="75000"/>
                  </a:schemeClr>
                </a:solidFill>
              </a:rPr>
              <a:t> OLTP &amp; OLAP</a:t>
            </a:r>
            <a:endParaRPr lang="en-US" sz="2800" kern="0" dirty="0" smtClean="0">
              <a:solidFill>
                <a:schemeClr val="tx2">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1397319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399573" y="4937299"/>
            <a:ext cx="8501706" cy="1477256"/>
          </a:xfrm>
          <a:prstGeom prst="rect">
            <a:avLst/>
          </a:prstGeom>
          <a:gradFill>
            <a:gsLst>
              <a:gs pos="0">
                <a:schemeClr val="accent4">
                  <a:lumMod val="60000"/>
                  <a:lumOff val="40000"/>
                </a:schemeClr>
              </a:gs>
              <a:gs pos="77000">
                <a:schemeClr val="accent3">
                  <a:lumMod val="60000"/>
                  <a:lumOff val="40000"/>
                  <a:alpha val="67000"/>
                </a:schemeClr>
              </a:gs>
              <a:gs pos="100000">
                <a:schemeClr val="accent1">
                  <a:tint val="23500"/>
                  <a:satMod val="160000"/>
                </a:schemeClr>
              </a:gs>
            </a:gsLst>
            <a:lin ang="5400000" scaled="0"/>
          </a:gradFill>
          <a:ln w="6350" algn="ctr">
            <a:noFill/>
            <a:miter lim="800000"/>
            <a:headEnd/>
            <a:tailEnd/>
          </a:ln>
        </p:spPr>
        <p:txBody>
          <a:bodyPr lIns="75547" tIns="60437" rIns="75547" bIns="60437" rtlCol="0" anchor="ctr"/>
          <a:lstStyle/>
          <a:p>
            <a:pPr algn="ctr" defTabSz="767562" fontAlgn="base">
              <a:spcBef>
                <a:spcPct val="50000"/>
              </a:spcBef>
              <a:spcAft>
                <a:spcPct val="0"/>
              </a:spcAft>
              <a:buClr>
                <a:srgbClr val="F0AB00"/>
              </a:buClr>
              <a:buSzPct val="80000"/>
            </a:pPr>
            <a:endParaRPr lang="en-US" sz="1700" kern="0" dirty="0">
              <a:ea typeface="Arial Unicode MS" pitchFamily="34" charset="-128"/>
              <a:cs typeface="Arial Unicode MS" pitchFamily="34" charset="-128"/>
            </a:endParaRPr>
          </a:p>
        </p:txBody>
      </p:sp>
      <p:sp>
        <p:nvSpPr>
          <p:cNvPr id="39" name="Rectangle 4"/>
          <p:cNvSpPr>
            <a:spLocks noChangeArrowheads="1"/>
          </p:cNvSpPr>
          <p:nvPr/>
        </p:nvSpPr>
        <p:spPr bwMode="gray">
          <a:xfrm>
            <a:off x="3474780" y="2503470"/>
            <a:ext cx="959870" cy="2044315"/>
          </a:xfrm>
          <a:prstGeom prst="rect">
            <a:avLst/>
          </a:prstGeom>
          <a:solidFill>
            <a:schemeClr val="tx2">
              <a:lumMod val="60000"/>
              <a:lumOff val="40000"/>
              <a:alpha val="90000"/>
            </a:schemeClr>
          </a:solidFill>
          <a:ln w="12700">
            <a:noFill/>
            <a:miter lim="800000"/>
            <a:headEnd/>
            <a:tailEnd/>
          </a:ln>
        </p:spPr>
        <p:txBody>
          <a:bodyPr wrap="none" lIns="76718" tIns="38357" rIns="76718" bIns="38357" anchor="t"/>
          <a:lstStyle/>
          <a:p>
            <a:pPr indent="-93909" defTabSz="765970" eaLnBrk="0" hangingPunct="0">
              <a:spcBef>
                <a:spcPct val="15000"/>
              </a:spcBef>
              <a:spcAft>
                <a:spcPts val="846"/>
              </a:spcAft>
              <a:buClr>
                <a:srgbClr val="000000"/>
              </a:buClr>
            </a:pPr>
            <a:r>
              <a:rPr lang="en-US" sz="1300" b="1" dirty="0">
                <a:ea typeface="ＭＳ Ｐゴシック" charset="0"/>
              </a:rPr>
              <a:t>mySAP.com</a:t>
            </a:r>
          </a:p>
          <a:p>
            <a:pPr marL="93909" indent="-93909" defTabSz="765970" eaLnBrk="0" hangingPunct="0">
              <a:spcBef>
                <a:spcPct val="15000"/>
              </a:spcBef>
              <a:buClr>
                <a:srgbClr val="000000"/>
              </a:buClr>
            </a:pPr>
            <a:r>
              <a:rPr lang="en-US" sz="1000" dirty="0">
                <a:ea typeface="ＭＳ Ｐゴシック" charset="0"/>
              </a:rPr>
              <a:t>One Step </a:t>
            </a:r>
          </a:p>
          <a:p>
            <a:pPr marL="93909" indent="-93909" defTabSz="765970" eaLnBrk="0" hangingPunct="0">
              <a:spcBef>
                <a:spcPct val="15000"/>
              </a:spcBef>
              <a:buClr>
                <a:srgbClr val="000000"/>
              </a:buClr>
            </a:pPr>
            <a:r>
              <a:rPr lang="en-US" sz="1000" dirty="0">
                <a:ea typeface="ＭＳ Ｐゴシック" charset="0"/>
              </a:rPr>
              <a:t>Business</a:t>
            </a:r>
            <a:endParaRPr lang="en-US" sz="1700" dirty="0">
              <a:ea typeface="ＭＳ Ｐゴシック" charset="0"/>
            </a:endParaRPr>
          </a:p>
        </p:txBody>
      </p:sp>
      <p:sp>
        <p:nvSpPr>
          <p:cNvPr id="40" name="Rectangle 6"/>
          <p:cNvSpPr>
            <a:spLocks noChangeArrowheads="1"/>
          </p:cNvSpPr>
          <p:nvPr/>
        </p:nvSpPr>
        <p:spPr bwMode="gray">
          <a:xfrm>
            <a:off x="503263" y="3769017"/>
            <a:ext cx="959870" cy="778771"/>
          </a:xfrm>
          <a:prstGeom prst="rect">
            <a:avLst/>
          </a:prstGeom>
          <a:solidFill>
            <a:schemeClr val="tx2">
              <a:lumMod val="60000"/>
              <a:lumOff val="40000"/>
              <a:alpha val="90000"/>
            </a:schemeClr>
          </a:solidFill>
          <a:ln w="12700">
            <a:noFill/>
            <a:miter lim="800000"/>
            <a:headEnd/>
            <a:tailEnd/>
          </a:ln>
        </p:spPr>
        <p:txBody>
          <a:bodyPr wrap="none" lIns="76718" tIns="38357" rIns="76718" bIns="38357" anchor="t"/>
          <a:lstStyle/>
          <a:p>
            <a:pPr indent="-93909" defTabSz="765970" eaLnBrk="0" hangingPunct="0">
              <a:spcBef>
                <a:spcPct val="15000"/>
              </a:spcBef>
              <a:spcAft>
                <a:spcPts val="846"/>
              </a:spcAft>
              <a:buClr>
                <a:srgbClr val="000000"/>
              </a:buClr>
            </a:pPr>
            <a:r>
              <a:rPr lang="de-DE" sz="1300" b="1" dirty="0">
                <a:ea typeface="ＭＳ Ｐゴシック" charset="0"/>
              </a:rPr>
              <a:t>R/1</a:t>
            </a:r>
          </a:p>
          <a:p>
            <a:pPr indent="-93909" defTabSz="765970" eaLnBrk="0" hangingPunct="0">
              <a:spcBef>
                <a:spcPct val="15000"/>
              </a:spcBef>
              <a:spcAft>
                <a:spcPts val="846"/>
              </a:spcAft>
              <a:buClr>
                <a:srgbClr val="000000"/>
              </a:buClr>
            </a:pPr>
            <a:r>
              <a:rPr lang="de-DE" sz="1000" dirty="0">
                <a:ea typeface="ＭＳ Ｐゴシック" charset="0"/>
              </a:rPr>
              <a:t>Mainframe</a:t>
            </a:r>
          </a:p>
        </p:txBody>
      </p:sp>
      <p:sp>
        <p:nvSpPr>
          <p:cNvPr id="41" name="Rectangle 8"/>
          <p:cNvSpPr>
            <a:spLocks noChangeArrowheads="1"/>
          </p:cNvSpPr>
          <p:nvPr/>
        </p:nvSpPr>
        <p:spPr bwMode="gray">
          <a:xfrm>
            <a:off x="1492342" y="3463102"/>
            <a:ext cx="959870" cy="1084686"/>
          </a:xfrm>
          <a:prstGeom prst="rect">
            <a:avLst/>
          </a:prstGeom>
          <a:solidFill>
            <a:schemeClr val="tx2">
              <a:lumMod val="60000"/>
              <a:lumOff val="40000"/>
              <a:alpha val="90000"/>
            </a:schemeClr>
          </a:solidFill>
          <a:ln w="12700">
            <a:noFill/>
            <a:miter lim="800000"/>
            <a:headEnd/>
            <a:tailEnd/>
          </a:ln>
        </p:spPr>
        <p:txBody>
          <a:bodyPr wrap="none" lIns="76718" tIns="38357" rIns="76718" bIns="38357" anchor="t"/>
          <a:lstStyle/>
          <a:p>
            <a:pPr indent="-93909" defTabSz="765970" eaLnBrk="0" hangingPunct="0">
              <a:spcBef>
                <a:spcPct val="15000"/>
              </a:spcBef>
              <a:spcAft>
                <a:spcPts val="846"/>
              </a:spcAft>
              <a:buClr>
                <a:srgbClr val="000000"/>
              </a:buClr>
            </a:pPr>
            <a:r>
              <a:rPr lang="de-DE" sz="1300" b="1" dirty="0">
                <a:ea typeface="ＭＳ Ｐゴシック" charset="0"/>
              </a:rPr>
              <a:t>R/2</a:t>
            </a:r>
          </a:p>
          <a:p>
            <a:pPr marL="93909" indent="-93909" defTabSz="765970" eaLnBrk="0" hangingPunct="0">
              <a:spcBef>
                <a:spcPct val="15000"/>
              </a:spcBef>
              <a:buClr>
                <a:srgbClr val="000000"/>
              </a:buClr>
            </a:pPr>
            <a:r>
              <a:rPr lang="de-DE" sz="1000" dirty="0">
                <a:ea typeface="ＭＳ Ｐゴシック" charset="0"/>
              </a:rPr>
              <a:t>Mainframe</a:t>
            </a:r>
            <a:endParaRPr lang="de-DE" sz="800" b="1" dirty="0">
              <a:ea typeface="ＭＳ Ｐゴシック" charset="0"/>
            </a:endParaRPr>
          </a:p>
        </p:txBody>
      </p:sp>
      <p:sp>
        <p:nvSpPr>
          <p:cNvPr id="42" name="Rectangle 9"/>
          <p:cNvSpPr>
            <a:spLocks noChangeArrowheads="1"/>
          </p:cNvSpPr>
          <p:nvPr/>
        </p:nvSpPr>
        <p:spPr bwMode="gray">
          <a:xfrm>
            <a:off x="2491623" y="2999549"/>
            <a:ext cx="959870" cy="1548236"/>
          </a:xfrm>
          <a:prstGeom prst="rect">
            <a:avLst/>
          </a:prstGeom>
          <a:solidFill>
            <a:schemeClr val="tx2">
              <a:lumMod val="60000"/>
              <a:lumOff val="40000"/>
              <a:alpha val="90000"/>
            </a:schemeClr>
          </a:solidFill>
          <a:ln w="12700">
            <a:noFill/>
            <a:miter lim="800000"/>
            <a:headEnd/>
            <a:tailEnd/>
          </a:ln>
        </p:spPr>
        <p:txBody>
          <a:bodyPr wrap="none" lIns="76718" tIns="38357" rIns="76718" bIns="38357" anchor="t"/>
          <a:lstStyle/>
          <a:p>
            <a:pPr indent="-93909" defTabSz="765970" eaLnBrk="0" hangingPunct="0">
              <a:spcBef>
                <a:spcPct val="15000"/>
              </a:spcBef>
              <a:spcAft>
                <a:spcPts val="846"/>
              </a:spcAft>
              <a:buClr>
                <a:srgbClr val="000000"/>
              </a:buClr>
            </a:pPr>
            <a:r>
              <a:rPr lang="de-DE" sz="1300" b="1" dirty="0">
                <a:ea typeface="ＭＳ Ｐゴシック" charset="0"/>
              </a:rPr>
              <a:t>R/3</a:t>
            </a:r>
          </a:p>
          <a:p>
            <a:pPr marL="93909" indent="-93909" defTabSz="765970" eaLnBrk="0" hangingPunct="0">
              <a:buClr>
                <a:srgbClr val="000000"/>
              </a:buClr>
            </a:pPr>
            <a:r>
              <a:rPr lang="de-DE" sz="1000" dirty="0">
                <a:ea typeface="ＭＳ Ｐゴシック" charset="0"/>
              </a:rPr>
              <a:t>Client/Server</a:t>
            </a:r>
          </a:p>
        </p:txBody>
      </p:sp>
      <p:sp>
        <p:nvSpPr>
          <p:cNvPr id="48" name="Rectangle 4"/>
          <p:cNvSpPr>
            <a:spLocks noChangeArrowheads="1"/>
          </p:cNvSpPr>
          <p:nvPr/>
        </p:nvSpPr>
        <p:spPr bwMode="gray">
          <a:xfrm>
            <a:off x="4469478" y="2217002"/>
            <a:ext cx="959870" cy="2330785"/>
          </a:xfrm>
          <a:prstGeom prst="rect">
            <a:avLst/>
          </a:prstGeom>
          <a:solidFill>
            <a:schemeClr val="tx2">
              <a:lumMod val="60000"/>
              <a:lumOff val="40000"/>
              <a:alpha val="90000"/>
            </a:schemeClr>
          </a:solidFill>
          <a:ln w="12700">
            <a:noFill/>
            <a:miter lim="800000"/>
            <a:headEnd/>
            <a:tailEnd/>
          </a:ln>
        </p:spPr>
        <p:txBody>
          <a:bodyPr wrap="square" lIns="76718" tIns="38357" rIns="76718" bIns="38357" anchor="t"/>
          <a:lstStyle/>
          <a:p>
            <a:pPr indent="-93909" defTabSz="765970" eaLnBrk="0" hangingPunct="0">
              <a:spcBef>
                <a:spcPct val="15000"/>
              </a:spcBef>
              <a:spcAft>
                <a:spcPts val="846"/>
              </a:spcAft>
              <a:buClr>
                <a:srgbClr val="000000"/>
              </a:buClr>
            </a:pPr>
            <a:r>
              <a:rPr lang="en-US" sz="1300" b="1" dirty="0">
                <a:ea typeface="ＭＳ Ｐゴシック" charset="0"/>
              </a:rPr>
              <a:t>SAP NetWeaver</a:t>
            </a:r>
          </a:p>
          <a:p>
            <a:pPr defTabSz="765970" eaLnBrk="0" hangingPunct="0">
              <a:spcBef>
                <a:spcPct val="15000"/>
              </a:spcBef>
              <a:buClr>
                <a:srgbClr val="000000"/>
              </a:buClr>
            </a:pPr>
            <a:r>
              <a:rPr lang="en-US" sz="1000" dirty="0">
                <a:ea typeface="ＭＳ Ｐゴシック" charset="0"/>
              </a:rPr>
              <a:t>Enterprise Service Oriented Architecture </a:t>
            </a:r>
            <a:endParaRPr lang="en-US" sz="1700" dirty="0">
              <a:ea typeface="ＭＳ Ｐゴシック" charset="0"/>
            </a:endParaRPr>
          </a:p>
        </p:txBody>
      </p:sp>
      <p:sp>
        <p:nvSpPr>
          <p:cNvPr id="22" name="Rectangle 10"/>
          <p:cNvSpPr>
            <a:spLocks noChangeArrowheads="1"/>
          </p:cNvSpPr>
          <p:nvPr/>
        </p:nvSpPr>
        <p:spPr bwMode="gray">
          <a:xfrm>
            <a:off x="5462594" y="1805222"/>
            <a:ext cx="1028432" cy="2742565"/>
          </a:xfrm>
          <a:prstGeom prst="rect">
            <a:avLst/>
          </a:prstGeom>
          <a:solidFill>
            <a:schemeClr val="tx2">
              <a:lumMod val="60000"/>
              <a:lumOff val="40000"/>
              <a:alpha val="90000"/>
            </a:schemeClr>
          </a:solidFill>
          <a:ln w="12700">
            <a:noFill/>
            <a:miter lim="800000"/>
            <a:headEnd/>
            <a:tailEnd/>
          </a:ln>
        </p:spPr>
        <p:txBody>
          <a:bodyPr wrap="square" lIns="76718" tIns="120814" rIns="76718" bIns="38357" anchor="t"/>
          <a:lstStyle/>
          <a:p>
            <a:pPr defTabSz="765970" eaLnBrk="0" hangingPunct="0">
              <a:spcAft>
                <a:spcPts val="846"/>
              </a:spcAft>
              <a:buClr>
                <a:schemeClr val="tx1"/>
              </a:buClr>
            </a:pPr>
            <a:r>
              <a:rPr lang="en-US" sz="1300" b="1" dirty="0">
                <a:ea typeface="ＭＳ Ｐゴシック" charset="0"/>
              </a:rPr>
              <a:t>BW</a:t>
            </a:r>
          </a:p>
          <a:p>
            <a:pPr defTabSz="765970" eaLnBrk="0" hangingPunct="0">
              <a:spcAft>
                <a:spcPts val="846"/>
              </a:spcAft>
              <a:buClr>
                <a:schemeClr val="tx1"/>
              </a:buClr>
            </a:pPr>
            <a:r>
              <a:rPr lang="en-US" sz="1300" b="1" dirty="0">
                <a:ea typeface="ＭＳ Ｐゴシック" charset="0"/>
              </a:rPr>
              <a:t>Business Suite 7.0</a:t>
            </a:r>
          </a:p>
          <a:p>
            <a:pPr defTabSz="765970" eaLnBrk="0" hangingPunct="0">
              <a:spcBef>
                <a:spcPts val="168"/>
              </a:spcBef>
              <a:buClr>
                <a:schemeClr val="tx1"/>
              </a:buClr>
            </a:pPr>
            <a:r>
              <a:rPr lang="en-US" sz="1000" dirty="0">
                <a:ea typeface="ＭＳ Ｐゴシック" charset="0"/>
              </a:rPr>
              <a:t>ERP / ECC</a:t>
            </a:r>
          </a:p>
          <a:p>
            <a:pPr defTabSz="765970" eaLnBrk="0" hangingPunct="0">
              <a:spcBef>
                <a:spcPts val="168"/>
              </a:spcBef>
              <a:buClr>
                <a:schemeClr val="tx1"/>
              </a:buClr>
            </a:pPr>
            <a:r>
              <a:rPr lang="en-US" sz="1000" dirty="0">
                <a:ea typeface="ＭＳ Ｐゴシック" charset="0"/>
              </a:rPr>
              <a:t>CRM</a:t>
            </a:r>
          </a:p>
          <a:p>
            <a:pPr defTabSz="765970" eaLnBrk="0" hangingPunct="0">
              <a:spcBef>
                <a:spcPts val="168"/>
              </a:spcBef>
              <a:buClr>
                <a:schemeClr val="tx1"/>
              </a:buClr>
            </a:pPr>
            <a:r>
              <a:rPr lang="en-US" sz="1000" dirty="0">
                <a:ea typeface="ＭＳ Ｐゴシック" charset="0"/>
              </a:rPr>
              <a:t>SCM</a:t>
            </a:r>
          </a:p>
          <a:p>
            <a:pPr defTabSz="765970" eaLnBrk="0" hangingPunct="0">
              <a:spcBef>
                <a:spcPts val="168"/>
              </a:spcBef>
              <a:buClr>
                <a:schemeClr val="tx1"/>
              </a:buClr>
            </a:pPr>
            <a:r>
              <a:rPr lang="en-US" sz="1000" dirty="0">
                <a:ea typeface="ＭＳ Ｐゴシック" charset="0"/>
              </a:rPr>
              <a:t>PLM</a:t>
            </a:r>
          </a:p>
          <a:p>
            <a:pPr defTabSz="765970" eaLnBrk="0" hangingPunct="0">
              <a:spcBef>
                <a:spcPts val="168"/>
              </a:spcBef>
              <a:buClr>
                <a:schemeClr val="tx1"/>
              </a:buClr>
            </a:pPr>
            <a:r>
              <a:rPr lang="en-US" sz="1000" dirty="0">
                <a:ea typeface="ＭＳ Ｐゴシック" charset="0"/>
              </a:rPr>
              <a:t>SRM</a:t>
            </a:r>
          </a:p>
        </p:txBody>
      </p:sp>
      <p:sp>
        <p:nvSpPr>
          <p:cNvPr id="19" name="Title 18"/>
          <p:cNvSpPr>
            <a:spLocks noGrp="1"/>
          </p:cNvSpPr>
          <p:nvPr>
            <p:ph type="title"/>
          </p:nvPr>
        </p:nvSpPr>
        <p:spPr/>
        <p:txBody>
          <a:bodyPr/>
          <a:lstStyle/>
          <a:p>
            <a:r>
              <a:rPr lang="ru-RU" noProof="0" dirty="0" smtClean="0"/>
              <a:t>Революция Бизнес приложений </a:t>
            </a:r>
            <a:r>
              <a:rPr lang="en-US" noProof="0" dirty="0" smtClean="0"/>
              <a:t>SAP </a:t>
            </a:r>
            <a:endParaRPr lang="en-US" noProof="0" dirty="0"/>
          </a:p>
        </p:txBody>
      </p:sp>
      <p:sp>
        <p:nvSpPr>
          <p:cNvPr id="57" name="TextBox 56"/>
          <p:cNvSpPr txBox="1"/>
          <p:nvPr/>
        </p:nvSpPr>
        <p:spPr>
          <a:xfrm>
            <a:off x="493833" y="4980119"/>
            <a:ext cx="2459006" cy="184666"/>
          </a:xfrm>
          <a:prstGeom prst="rect">
            <a:avLst/>
          </a:prstGeom>
          <a:noFill/>
        </p:spPr>
        <p:txBody>
          <a:bodyPr wrap="none" lIns="0" tIns="0" rIns="0" bIns="0" rtlCol="0">
            <a:spAutoFit/>
          </a:bodyPr>
          <a:lstStyle/>
          <a:p>
            <a:pPr defTabSz="765970">
              <a:spcBef>
                <a:spcPct val="50000"/>
              </a:spcBef>
              <a:buClr>
                <a:srgbClr val="F0AB00"/>
              </a:buClr>
            </a:pPr>
            <a:r>
              <a:rPr lang="ru-RU" sz="1200" b="1" kern="0" dirty="0" smtClean="0">
                <a:latin typeface="Arial" charset="0"/>
              </a:rPr>
              <a:t>Бизнес приспосабливается к </a:t>
            </a:r>
            <a:r>
              <a:rPr lang="en-US" sz="1200" b="1" kern="0" dirty="0" smtClean="0">
                <a:latin typeface="Arial" charset="0"/>
              </a:rPr>
              <a:t> IT</a:t>
            </a:r>
            <a:endParaRPr lang="en-US" sz="1200" b="1" kern="0" dirty="0">
              <a:latin typeface="Arial" charset="0"/>
            </a:endParaRPr>
          </a:p>
        </p:txBody>
      </p:sp>
      <p:sp>
        <p:nvSpPr>
          <p:cNvPr id="20" name="Rectangle 10"/>
          <p:cNvSpPr>
            <a:spLocks noChangeArrowheads="1"/>
          </p:cNvSpPr>
          <p:nvPr/>
        </p:nvSpPr>
        <p:spPr bwMode="gray">
          <a:xfrm>
            <a:off x="7742836" y="1183232"/>
            <a:ext cx="1165556" cy="3364879"/>
          </a:xfrm>
          <a:prstGeom prst="rect">
            <a:avLst/>
          </a:prstGeom>
          <a:solidFill>
            <a:srgbClr val="FFC000">
              <a:alpha val="90000"/>
            </a:srgbClr>
          </a:solidFill>
          <a:ln w="12700">
            <a:noFill/>
            <a:miter lim="800000"/>
            <a:headEnd/>
            <a:tailEnd/>
          </a:ln>
        </p:spPr>
        <p:txBody>
          <a:bodyPr wrap="square" lIns="76718" tIns="120814" rIns="76718" bIns="38357" anchor="t"/>
          <a:lstStyle/>
          <a:p>
            <a:pPr defTabSz="765970" eaLnBrk="0" hangingPunct="0">
              <a:spcAft>
                <a:spcPts val="846"/>
              </a:spcAft>
              <a:buClr>
                <a:schemeClr val="tx1"/>
              </a:buClr>
            </a:pPr>
            <a:r>
              <a:rPr lang="en-US" sz="1300" b="1" dirty="0">
                <a:ea typeface="ＭＳ Ｐゴシック" charset="0"/>
              </a:rPr>
              <a:t>SAP on HANA</a:t>
            </a:r>
          </a:p>
          <a:p>
            <a:pPr defTabSz="765970" eaLnBrk="0" hangingPunct="0">
              <a:spcBef>
                <a:spcPts val="168"/>
              </a:spcBef>
              <a:spcAft>
                <a:spcPts val="846"/>
              </a:spcAft>
              <a:buClr>
                <a:schemeClr val="tx1"/>
              </a:buClr>
            </a:pPr>
            <a:r>
              <a:rPr lang="en-US" sz="1000" dirty="0">
                <a:latin typeface="Arial" pitchFamily="34" charset="0"/>
                <a:ea typeface="ＭＳ Ｐゴシック" charset="0"/>
                <a:cs typeface="Arial" pitchFamily="34" charset="0"/>
              </a:rPr>
              <a:t>Enterprise Application</a:t>
            </a:r>
          </a:p>
          <a:p>
            <a:pPr defTabSz="765970" eaLnBrk="0" hangingPunct="0">
              <a:spcBef>
                <a:spcPts val="168"/>
              </a:spcBef>
              <a:spcAft>
                <a:spcPts val="846"/>
              </a:spcAft>
              <a:buClr>
                <a:schemeClr val="tx1"/>
              </a:buClr>
            </a:pPr>
            <a:r>
              <a:rPr lang="en-US" sz="1000" dirty="0">
                <a:latin typeface="Arial" pitchFamily="34" charset="0"/>
                <a:ea typeface="ＭＳ Ｐゴシック" charset="0"/>
                <a:cs typeface="Arial" pitchFamily="34" charset="0"/>
              </a:rPr>
              <a:t>Consumer Apps</a:t>
            </a:r>
          </a:p>
          <a:p>
            <a:pPr defTabSz="765970" eaLnBrk="0" hangingPunct="0">
              <a:spcAft>
                <a:spcPts val="846"/>
              </a:spcAft>
              <a:buClr>
                <a:schemeClr val="tx1"/>
              </a:buClr>
            </a:pPr>
            <a:r>
              <a:rPr lang="en-US" sz="1000" dirty="0">
                <a:latin typeface="Arial" pitchFamily="34" charset="0"/>
                <a:ea typeface="ＭＳ Ｐゴシック" charset="0"/>
                <a:cs typeface="Arial" pitchFamily="34" charset="0"/>
              </a:rPr>
              <a:t>Real Time Data Platform</a:t>
            </a:r>
          </a:p>
          <a:p>
            <a:pPr defTabSz="765970" eaLnBrk="0" hangingPunct="0">
              <a:spcAft>
                <a:spcPts val="846"/>
              </a:spcAft>
              <a:buClr>
                <a:schemeClr val="tx1"/>
              </a:buClr>
            </a:pPr>
            <a:endParaRPr lang="en-US" sz="1200" b="1" dirty="0">
              <a:ea typeface="ＭＳ Ｐゴシック" charset="0"/>
            </a:endParaRPr>
          </a:p>
        </p:txBody>
      </p:sp>
      <p:sp>
        <p:nvSpPr>
          <p:cNvPr id="21" name="Rectangle 10"/>
          <p:cNvSpPr>
            <a:spLocks noChangeArrowheads="1"/>
          </p:cNvSpPr>
          <p:nvPr/>
        </p:nvSpPr>
        <p:spPr bwMode="gray">
          <a:xfrm>
            <a:off x="6540994" y="1378424"/>
            <a:ext cx="1165556" cy="3160995"/>
          </a:xfrm>
          <a:prstGeom prst="rect">
            <a:avLst/>
          </a:prstGeom>
          <a:solidFill>
            <a:srgbClr val="FFC000">
              <a:alpha val="90000"/>
            </a:srgbClr>
          </a:solidFill>
          <a:ln w="12700">
            <a:noFill/>
            <a:miter lim="800000"/>
            <a:headEnd/>
            <a:tailEnd/>
          </a:ln>
        </p:spPr>
        <p:txBody>
          <a:bodyPr wrap="square" lIns="76718" tIns="120814" rIns="76718" bIns="38357" anchor="t"/>
          <a:lstStyle/>
          <a:p>
            <a:pPr defTabSz="765970" eaLnBrk="0" hangingPunct="0">
              <a:spcAft>
                <a:spcPts val="504"/>
              </a:spcAft>
              <a:buClr>
                <a:schemeClr val="tx1"/>
              </a:buClr>
            </a:pPr>
            <a:r>
              <a:rPr lang="en-US" sz="1300" b="1" dirty="0">
                <a:ea typeface="ＭＳ Ｐゴシック" charset="0"/>
              </a:rPr>
              <a:t>BW on HANA</a:t>
            </a:r>
          </a:p>
          <a:p>
            <a:pPr defTabSz="765970" eaLnBrk="0" hangingPunct="0">
              <a:spcBef>
                <a:spcPts val="168"/>
              </a:spcBef>
              <a:spcAft>
                <a:spcPts val="252"/>
              </a:spcAft>
              <a:buClr>
                <a:schemeClr val="tx1"/>
              </a:buClr>
            </a:pPr>
            <a:r>
              <a:rPr lang="en-US" sz="1300" b="1" dirty="0">
                <a:ea typeface="ＭＳ Ｐゴシック" charset="0"/>
              </a:rPr>
              <a:t>Suite on HANA</a:t>
            </a:r>
          </a:p>
          <a:p>
            <a:pPr defTabSz="765970" eaLnBrk="0" hangingPunct="0">
              <a:spcBef>
                <a:spcPts val="168"/>
              </a:spcBef>
              <a:spcAft>
                <a:spcPts val="252"/>
              </a:spcAft>
              <a:buClr>
                <a:schemeClr val="tx1"/>
              </a:buClr>
            </a:pPr>
            <a:r>
              <a:rPr lang="en-US" sz="1000" dirty="0">
                <a:latin typeface="Arial" pitchFamily="34" charset="0"/>
                <a:ea typeface="ＭＳ Ｐゴシック" charset="0"/>
                <a:cs typeface="Arial" pitchFamily="34" charset="0"/>
              </a:rPr>
              <a:t>SAP ERP powered by SAP HANA </a:t>
            </a:r>
          </a:p>
          <a:p>
            <a:pPr defTabSz="765970" eaLnBrk="0" hangingPunct="0">
              <a:spcBef>
                <a:spcPts val="168"/>
              </a:spcBef>
              <a:spcAft>
                <a:spcPts val="504"/>
              </a:spcAft>
              <a:buClr>
                <a:schemeClr val="tx1"/>
              </a:buClr>
            </a:pPr>
            <a:r>
              <a:rPr lang="en-US" sz="1000" dirty="0">
                <a:latin typeface="Arial" pitchFamily="34" charset="0"/>
                <a:ea typeface="ＭＳ Ｐゴシック" charset="0"/>
                <a:cs typeface="Arial" pitchFamily="34" charset="0"/>
              </a:rPr>
              <a:t>SAP CRM powered by SAP HANA </a:t>
            </a:r>
          </a:p>
          <a:p>
            <a:pPr defTabSz="765970" eaLnBrk="0" hangingPunct="0">
              <a:spcBef>
                <a:spcPts val="168"/>
              </a:spcBef>
              <a:spcAft>
                <a:spcPts val="504"/>
              </a:spcAft>
              <a:buClr>
                <a:schemeClr val="tx1"/>
              </a:buClr>
            </a:pPr>
            <a:r>
              <a:rPr lang="en-US" sz="1000" dirty="0">
                <a:latin typeface="Arial" pitchFamily="34" charset="0"/>
                <a:ea typeface="ＭＳ Ｐゴシック" charset="0"/>
                <a:cs typeface="Arial" pitchFamily="34" charset="0"/>
              </a:rPr>
              <a:t>SAP PLM powered by SAP HANA</a:t>
            </a:r>
          </a:p>
          <a:p>
            <a:pPr defTabSz="765970" eaLnBrk="0" hangingPunct="0">
              <a:spcBef>
                <a:spcPts val="168"/>
              </a:spcBef>
              <a:spcAft>
                <a:spcPts val="504"/>
              </a:spcAft>
              <a:buClr>
                <a:schemeClr val="tx1"/>
              </a:buClr>
            </a:pPr>
            <a:r>
              <a:rPr lang="en-US" sz="1000" dirty="0">
                <a:latin typeface="Arial" pitchFamily="34" charset="0"/>
                <a:ea typeface="ＭＳ Ｐゴシック" charset="0"/>
                <a:cs typeface="Arial" pitchFamily="34" charset="0"/>
              </a:rPr>
              <a:t>SAP SCM powered by SAP HANA </a:t>
            </a:r>
            <a:endParaRPr lang="en-US" sz="1300" b="1" dirty="0">
              <a:ea typeface="ＭＳ Ｐゴシック" charset="0"/>
            </a:endParaRPr>
          </a:p>
          <a:p>
            <a:pPr defTabSz="765970" eaLnBrk="0" hangingPunct="0">
              <a:spcAft>
                <a:spcPts val="846"/>
              </a:spcAft>
              <a:buClr>
                <a:schemeClr val="tx1"/>
              </a:buClr>
            </a:pPr>
            <a:endParaRPr lang="en-US" sz="1200" b="1" dirty="0">
              <a:ea typeface="ＭＳ Ｐゴシック" charset="0"/>
            </a:endParaRPr>
          </a:p>
        </p:txBody>
      </p:sp>
      <p:sp>
        <p:nvSpPr>
          <p:cNvPr id="49" name="AutoShape 11"/>
          <p:cNvSpPr>
            <a:spLocks noChangeArrowheads="1"/>
          </p:cNvSpPr>
          <p:nvPr/>
        </p:nvSpPr>
        <p:spPr bwMode="gray">
          <a:xfrm>
            <a:off x="406644" y="4367949"/>
            <a:ext cx="8638830" cy="723660"/>
          </a:xfrm>
          <a:prstGeom prst="rightArrow">
            <a:avLst>
              <a:gd name="adj1" fmla="val 50700"/>
              <a:gd name="adj2" fmla="val 43939"/>
            </a:avLst>
          </a:prstGeom>
          <a:solidFill>
            <a:schemeClr val="tx1">
              <a:alpha val="40000"/>
            </a:schemeClr>
          </a:solidFill>
          <a:ln w="12700">
            <a:noFill/>
            <a:miter lim="800000"/>
            <a:headEnd/>
            <a:tailEnd/>
          </a:ln>
          <a:effectLst/>
        </p:spPr>
        <p:txBody>
          <a:bodyPr wrap="none" lIns="76718" tIns="38357" rIns="76718" bIns="38357" anchor="ctr"/>
          <a:lstStyle/>
          <a:p>
            <a:pPr defTabSz="765970" eaLnBrk="0" hangingPunct="0">
              <a:tabLst>
                <a:tab pos="617118" algn="l"/>
                <a:tab pos="1230293" algn="l"/>
                <a:tab pos="2037598" algn="l"/>
                <a:tab pos="2747839" algn="l"/>
                <a:tab pos="3504640" algn="l"/>
              </a:tabLst>
            </a:pPr>
            <a:endParaRPr lang="en-US" sz="1400" b="1" dirty="0">
              <a:solidFill>
                <a:srgbClr val="FFFFFF"/>
              </a:solidFill>
              <a:latin typeface="Arial" charset="0"/>
              <a:ea typeface="ＭＳ Ｐゴシック" charset="0"/>
            </a:endParaRPr>
          </a:p>
        </p:txBody>
      </p:sp>
      <p:sp>
        <p:nvSpPr>
          <p:cNvPr id="50" name="Text Box 12"/>
          <p:cNvSpPr txBox="1">
            <a:spLocks noChangeArrowheads="1"/>
          </p:cNvSpPr>
          <p:nvPr/>
        </p:nvSpPr>
        <p:spPr bwMode="gray">
          <a:xfrm>
            <a:off x="3422464" y="4537332"/>
            <a:ext cx="1190474"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1999/2000</a:t>
            </a:r>
          </a:p>
        </p:txBody>
      </p:sp>
      <p:sp>
        <p:nvSpPr>
          <p:cNvPr id="51" name="Text Box 13"/>
          <p:cNvSpPr txBox="1">
            <a:spLocks noChangeArrowheads="1"/>
          </p:cNvSpPr>
          <p:nvPr/>
        </p:nvSpPr>
        <p:spPr bwMode="gray">
          <a:xfrm>
            <a:off x="556635" y="4537332"/>
            <a:ext cx="642247"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1972</a:t>
            </a:r>
          </a:p>
        </p:txBody>
      </p:sp>
      <p:sp>
        <p:nvSpPr>
          <p:cNvPr id="52" name="Text Box 14"/>
          <p:cNvSpPr txBox="1">
            <a:spLocks noChangeArrowheads="1"/>
          </p:cNvSpPr>
          <p:nvPr/>
        </p:nvSpPr>
        <p:spPr bwMode="gray">
          <a:xfrm>
            <a:off x="1633330" y="4521565"/>
            <a:ext cx="642247"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1979</a:t>
            </a:r>
          </a:p>
        </p:txBody>
      </p:sp>
      <p:sp>
        <p:nvSpPr>
          <p:cNvPr id="53" name="Text Box 15"/>
          <p:cNvSpPr txBox="1">
            <a:spLocks noChangeArrowheads="1"/>
          </p:cNvSpPr>
          <p:nvPr/>
        </p:nvSpPr>
        <p:spPr bwMode="gray">
          <a:xfrm>
            <a:off x="2627924" y="4537332"/>
            <a:ext cx="642247"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1992</a:t>
            </a:r>
          </a:p>
        </p:txBody>
      </p:sp>
      <p:sp>
        <p:nvSpPr>
          <p:cNvPr id="54" name="Text Box 16"/>
          <p:cNvSpPr txBox="1">
            <a:spLocks noChangeArrowheads="1"/>
          </p:cNvSpPr>
          <p:nvPr/>
        </p:nvSpPr>
        <p:spPr bwMode="gray">
          <a:xfrm>
            <a:off x="5610405" y="4537332"/>
            <a:ext cx="642247"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2009</a:t>
            </a:r>
          </a:p>
        </p:txBody>
      </p:sp>
      <p:sp>
        <p:nvSpPr>
          <p:cNvPr id="56" name="Text Box 12"/>
          <p:cNvSpPr txBox="1">
            <a:spLocks noChangeArrowheads="1"/>
          </p:cNvSpPr>
          <p:nvPr/>
        </p:nvSpPr>
        <p:spPr bwMode="gray">
          <a:xfrm>
            <a:off x="4622548" y="4537332"/>
            <a:ext cx="642247"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2004</a:t>
            </a:r>
          </a:p>
        </p:txBody>
      </p:sp>
      <p:sp>
        <p:nvSpPr>
          <p:cNvPr id="23" name="Text Box 16"/>
          <p:cNvSpPr txBox="1">
            <a:spLocks noChangeArrowheads="1"/>
          </p:cNvSpPr>
          <p:nvPr/>
        </p:nvSpPr>
        <p:spPr bwMode="gray">
          <a:xfrm>
            <a:off x="6840653" y="4521565"/>
            <a:ext cx="642247" cy="3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6718" tIns="38357" rIns="76718" bIns="38357">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defTabSz="765970"/>
            <a:r>
              <a:rPr lang="de-DE" sz="1700" b="1" dirty="0">
                <a:solidFill>
                  <a:srgbClr val="FFFFFF"/>
                </a:solidFill>
              </a:rPr>
              <a:t>2012</a:t>
            </a:r>
          </a:p>
        </p:txBody>
      </p:sp>
      <p:sp>
        <p:nvSpPr>
          <p:cNvPr id="24" name="TextBox 23"/>
          <p:cNvSpPr txBox="1"/>
          <p:nvPr/>
        </p:nvSpPr>
        <p:spPr>
          <a:xfrm>
            <a:off x="1633330" y="5176572"/>
            <a:ext cx="2701060" cy="184666"/>
          </a:xfrm>
          <a:prstGeom prst="rect">
            <a:avLst/>
          </a:prstGeom>
          <a:noFill/>
        </p:spPr>
        <p:txBody>
          <a:bodyPr wrap="none" lIns="0" tIns="0" rIns="0" bIns="0" rtlCol="0">
            <a:spAutoFit/>
          </a:bodyPr>
          <a:lstStyle/>
          <a:p>
            <a:pPr defTabSz="765970">
              <a:spcBef>
                <a:spcPct val="50000"/>
              </a:spcBef>
              <a:buClr>
                <a:srgbClr val="F0AB00"/>
              </a:buClr>
            </a:pPr>
            <a:r>
              <a:rPr lang="en-US" sz="1200" b="1" kern="0" dirty="0" smtClean="0">
                <a:latin typeface="Arial" charset="0"/>
              </a:rPr>
              <a:t>IT </a:t>
            </a:r>
            <a:r>
              <a:rPr lang="ru-RU" sz="1200" b="1" kern="0" dirty="0" smtClean="0">
                <a:latin typeface="Arial" charset="0"/>
              </a:rPr>
              <a:t>приспосабливается к процессам</a:t>
            </a:r>
            <a:endParaRPr lang="en-US" sz="1200" b="1" kern="0" dirty="0">
              <a:latin typeface="Arial" charset="0"/>
            </a:endParaRPr>
          </a:p>
        </p:txBody>
      </p:sp>
      <p:sp>
        <p:nvSpPr>
          <p:cNvPr id="25" name="TextBox 24"/>
          <p:cNvSpPr txBox="1"/>
          <p:nvPr/>
        </p:nvSpPr>
        <p:spPr>
          <a:xfrm>
            <a:off x="4104862" y="5361238"/>
            <a:ext cx="2319866" cy="184666"/>
          </a:xfrm>
          <a:prstGeom prst="rect">
            <a:avLst/>
          </a:prstGeom>
          <a:noFill/>
        </p:spPr>
        <p:txBody>
          <a:bodyPr wrap="none" lIns="0" tIns="0" rIns="0" bIns="0" rtlCol="0">
            <a:spAutoFit/>
          </a:bodyPr>
          <a:lstStyle/>
          <a:p>
            <a:pPr defTabSz="765970">
              <a:spcBef>
                <a:spcPct val="50000"/>
              </a:spcBef>
              <a:buClr>
                <a:srgbClr val="F0AB00"/>
              </a:buClr>
            </a:pPr>
            <a:r>
              <a:rPr lang="en-US" sz="1200" b="1" kern="0" dirty="0" smtClean="0">
                <a:latin typeface="Arial" charset="0"/>
              </a:rPr>
              <a:t> </a:t>
            </a:r>
            <a:r>
              <a:rPr lang="en-US" sz="1200" b="1" kern="0" dirty="0">
                <a:latin typeface="Arial" charset="0"/>
              </a:rPr>
              <a:t>IT </a:t>
            </a:r>
            <a:r>
              <a:rPr lang="ru-RU" sz="1200" b="1" kern="0" dirty="0" smtClean="0">
                <a:latin typeface="Arial" charset="0"/>
              </a:rPr>
              <a:t>концентрируется на людях</a:t>
            </a:r>
            <a:r>
              <a:rPr lang="en-US" sz="1200" b="1" kern="0" dirty="0">
                <a:latin typeface="Arial" charset="0"/>
              </a:rPr>
              <a:t>	</a:t>
            </a:r>
          </a:p>
        </p:txBody>
      </p:sp>
      <p:sp>
        <p:nvSpPr>
          <p:cNvPr id="26" name="TextBox 25"/>
          <p:cNvSpPr txBox="1"/>
          <p:nvPr/>
        </p:nvSpPr>
        <p:spPr>
          <a:xfrm>
            <a:off x="6176174" y="5583594"/>
            <a:ext cx="2725105" cy="184666"/>
          </a:xfrm>
          <a:prstGeom prst="rect">
            <a:avLst/>
          </a:prstGeom>
          <a:noFill/>
        </p:spPr>
        <p:txBody>
          <a:bodyPr wrap="none" lIns="0" tIns="0" rIns="0" bIns="0" rtlCol="0">
            <a:spAutoFit/>
          </a:bodyPr>
          <a:lstStyle/>
          <a:p>
            <a:pPr defTabSz="765970">
              <a:spcBef>
                <a:spcPct val="50000"/>
              </a:spcBef>
              <a:buClr>
                <a:srgbClr val="F0AB00"/>
              </a:buClr>
            </a:pPr>
            <a:r>
              <a:rPr lang="en-US" sz="1200" b="1" kern="0" dirty="0" smtClean="0">
                <a:latin typeface="Arial" charset="0"/>
              </a:rPr>
              <a:t>IT </a:t>
            </a:r>
            <a:r>
              <a:rPr lang="ru-RU" sz="1200" b="1" kern="0" dirty="0" smtClean="0">
                <a:latin typeface="Arial" charset="0"/>
              </a:rPr>
              <a:t>приспосабливается к компаниям</a:t>
            </a:r>
            <a:endParaRPr lang="en-US" sz="1200" b="1" kern="0" dirty="0">
              <a:latin typeface="Arial" charset="0"/>
            </a:endParaRPr>
          </a:p>
        </p:txBody>
      </p:sp>
    </p:spTree>
    <p:extLst>
      <p:ext uri="{BB962C8B-B14F-4D97-AF65-F5344CB8AC3E}">
        <p14:creationId xmlns:p14="http://schemas.microsoft.com/office/powerpoint/2010/main" val="384024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Унификация Транзакционной и Аналитической обработки данных</a:t>
            </a:r>
            <a:r>
              <a:rPr lang="en-US" dirty="0" smtClean="0"/>
              <a:t/>
            </a:r>
            <a:br>
              <a:rPr lang="en-US" dirty="0" smtClean="0"/>
            </a:br>
            <a:r>
              <a:rPr lang="en-US" b="0" dirty="0" smtClean="0"/>
              <a:t>SAP HANA </a:t>
            </a:r>
            <a:r>
              <a:rPr lang="ru-RU" b="0" dirty="0" smtClean="0"/>
              <a:t>снижает сложность решений</a:t>
            </a:r>
            <a:endParaRPr lang="en-US" b="0" dirty="0"/>
          </a:p>
        </p:txBody>
      </p:sp>
      <p:sp>
        <p:nvSpPr>
          <p:cNvPr id="15" name="Text Placeholder 14"/>
          <p:cNvSpPr>
            <a:spLocks noGrp="1"/>
          </p:cNvSpPr>
          <p:nvPr>
            <p:ph type="body" sz="quarter" idx="11"/>
          </p:nvPr>
        </p:nvSpPr>
        <p:spPr>
          <a:xfrm>
            <a:off x="242938" y="1458725"/>
            <a:ext cx="5361066" cy="4755917"/>
          </a:xfrm>
        </p:spPr>
        <p:txBody>
          <a:bodyPr/>
          <a:lstStyle/>
          <a:p>
            <a:pPr lvl="2"/>
            <a:r>
              <a:rPr lang="en-US" b="1" dirty="0" smtClean="0"/>
              <a:t>OLAP &amp; OLTP </a:t>
            </a:r>
            <a:r>
              <a:rPr lang="ru-RU" b="1" dirty="0" smtClean="0"/>
              <a:t>в единой базе данных</a:t>
            </a:r>
            <a:endParaRPr lang="en-US" b="1" dirty="0" smtClean="0"/>
          </a:p>
          <a:p>
            <a:pPr lvl="3"/>
            <a:r>
              <a:rPr lang="ru-RU" dirty="0" smtClean="0"/>
              <a:t>Транзакционная обработка в </a:t>
            </a:r>
            <a:r>
              <a:rPr lang="en-US" dirty="0" smtClean="0"/>
              <a:t>SAP Business Suite </a:t>
            </a:r>
          </a:p>
          <a:p>
            <a:pPr lvl="3"/>
            <a:r>
              <a:rPr lang="ru-RU" dirty="0" smtClean="0"/>
              <a:t>Планирование</a:t>
            </a:r>
            <a:endParaRPr lang="en-US" dirty="0"/>
          </a:p>
          <a:p>
            <a:pPr lvl="3"/>
            <a:r>
              <a:rPr lang="ru-RU" dirty="0" smtClean="0"/>
              <a:t>Аналитика</a:t>
            </a:r>
            <a:endParaRPr lang="en-US" dirty="0" smtClean="0"/>
          </a:p>
          <a:p>
            <a:pPr lvl="3"/>
            <a:r>
              <a:rPr lang="ru-RU" dirty="0" smtClean="0"/>
              <a:t>Прогнозы</a:t>
            </a:r>
            <a:endParaRPr lang="en-US" dirty="0" smtClean="0"/>
          </a:p>
          <a:p>
            <a:pPr marL="302190" lvl="4" indent="0">
              <a:buNone/>
            </a:pPr>
            <a:endParaRPr lang="en-US" dirty="0" smtClean="0"/>
          </a:p>
          <a:p>
            <a:pPr lvl="2"/>
            <a:r>
              <a:rPr lang="ru-RU" b="1" dirty="0" smtClean="0"/>
              <a:t>Структурированные и неструктурированные данные</a:t>
            </a:r>
            <a:endParaRPr lang="en-US" b="1" dirty="0" smtClean="0"/>
          </a:p>
          <a:p>
            <a:pPr lvl="3"/>
            <a:r>
              <a:rPr lang="ru-RU" dirty="0" smtClean="0"/>
              <a:t>Аналитика текстов</a:t>
            </a:r>
            <a:endParaRPr lang="en-US" dirty="0" smtClean="0"/>
          </a:p>
          <a:p>
            <a:pPr lvl="3"/>
            <a:r>
              <a:rPr lang="ru-RU" dirty="0" smtClean="0"/>
              <a:t>Анализ социальных медиа</a:t>
            </a:r>
            <a:endParaRPr lang="en-US" dirty="0" smtClean="0"/>
          </a:p>
          <a:p>
            <a:pPr lvl="3"/>
            <a:r>
              <a:rPr lang="ru-RU" dirty="0" smtClean="0"/>
              <a:t>Анализ </a:t>
            </a:r>
            <a:r>
              <a:rPr lang="ru-RU" dirty="0" err="1" smtClean="0"/>
              <a:t>геолокации</a:t>
            </a:r>
            <a:endParaRPr lang="en-US" dirty="0"/>
          </a:p>
          <a:p>
            <a:pPr marL="151096" lvl="3" indent="0">
              <a:buNone/>
            </a:pPr>
            <a:r>
              <a:rPr lang="en-US" dirty="0" smtClean="0"/>
              <a:t> </a:t>
            </a:r>
          </a:p>
          <a:p>
            <a:pPr lvl="2"/>
            <a:r>
              <a:rPr lang="ru-RU" b="1" dirty="0" smtClean="0"/>
              <a:t>Пользовательские приложения</a:t>
            </a:r>
            <a:endParaRPr lang="en-US" b="1" dirty="0" smtClean="0"/>
          </a:p>
          <a:p>
            <a:pPr lvl="3"/>
            <a:r>
              <a:rPr lang="ru-RU" dirty="0" smtClean="0"/>
              <a:t>Поддержка нескольких языков программирования</a:t>
            </a:r>
            <a:r>
              <a:rPr lang="en-US" dirty="0" smtClean="0"/>
              <a:t> </a:t>
            </a:r>
          </a:p>
          <a:p>
            <a:pPr lvl="3"/>
            <a:r>
              <a:rPr lang="ru-RU" dirty="0" smtClean="0"/>
              <a:t>Поддержка </a:t>
            </a:r>
            <a:r>
              <a:rPr lang="en-US" dirty="0" smtClean="0"/>
              <a:t>Open Interface</a:t>
            </a:r>
          </a:p>
          <a:p>
            <a:pPr lvl="3"/>
            <a:r>
              <a:rPr lang="ru-RU" dirty="0" smtClean="0"/>
              <a:t>Готовые библиотеки приложения и бизнес функций</a:t>
            </a:r>
            <a:endParaRPr lang="en-US" dirty="0"/>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52807" y="1727455"/>
            <a:ext cx="4145893" cy="447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8" descr="http://www.ppfshipping.com/wp-content/uploads/2012/03/Mul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624" y="3317146"/>
            <a:ext cx="1162751" cy="14333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6797296" y="4733760"/>
            <a:ext cx="234468" cy="418655"/>
          </a:xfrm>
          <a:prstGeom prst="rect">
            <a:avLst/>
          </a:prstGeom>
          <a:gradFill>
            <a:gsLst>
              <a:gs pos="0">
                <a:schemeClr val="bg1">
                  <a:alpha val="0"/>
                </a:schemeClr>
              </a:gs>
              <a:gs pos="63000">
                <a:schemeClr val="bg1"/>
              </a:gs>
            </a:gsLst>
            <a:lin ang="5400000" scaled="1"/>
          </a:gradFill>
        </p:spPr>
        <p:txBody>
          <a:bodyPr wrap="square" lIns="76770" tIns="38384" rIns="76770" bIns="38384" rtlCol="0" anchor="ctr" anchorCtr="1">
            <a:noAutofit/>
          </a:bodyPr>
          <a:lstStyle/>
          <a:p>
            <a:pPr algn="ctr"/>
            <a:endParaRPr lang="en-US" sz="700" dirty="0">
              <a:solidFill>
                <a:schemeClr val="bg1"/>
              </a:solidFill>
              <a:cs typeface="Arial"/>
            </a:endParaRPr>
          </a:p>
        </p:txBody>
      </p:sp>
      <p:grpSp>
        <p:nvGrpSpPr>
          <p:cNvPr id="20" name="Group 29"/>
          <p:cNvGrpSpPr/>
          <p:nvPr/>
        </p:nvGrpSpPr>
        <p:grpSpPr bwMode="gray">
          <a:xfrm>
            <a:off x="6510036" y="5094566"/>
            <a:ext cx="792301" cy="797928"/>
            <a:chOff x="4462585" y="1570892"/>
            <a:chExt cx="1195753" cy="799734"/>
          </a:xfrm>
        </p:grpSpPr>
        <p:cxnSp>
          <p:nvCxnSpPr>
            <p:cNvPr id="35" name="Straight Connector 34"/>
            <p:cNvCxnSpPr/>
            <p:nvPr/>
          </p:nvCxnSpPr>
          <p:spPr bwMode="gray">
            <a:xfrm>
              <a:off x="4462585" y="1570892"/>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a:off x="4462585" y="1650865"/>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a:off x="4462585" y="1730838"/>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a:off x="4462585" y="1810811"/>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gray">
            <a:xfrm>
              <a:off x="4462585" y="1890784"/>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4462585" y="1970757"/>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gray">
            <a:xfrm>
              <a:off x="4462585" y="2050730"/>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gray">
            <a:xfrm>
              <a:off x="4462585" y="2130703"/>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4462585" y="2210676"/>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gray">
            <a:xfrm>
              <a:off x="4462585" y="2290649"/>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gray">
            <a:xfrm>
              <a:off x="4462585" y="2370626"/>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30"/>
          <p:cNvGrpSpPr/>
          <p:nvPr/>
        </p:nvGrpSpPr>
        <p:grpSpPr bwMode="gray">
          <a:xfrm rot="16200000">
            <a:off x="6306166" y="5228628"/>
            <a:ext cx="1193052" cy="529901"/>
            <a:chOff x="4462585" y="1570892"/>
            <a:chExt cx="1195753" cy="799734"/>
          </a:xfrm>
        </p:grpSpPr>
        <p:cxnSp>
          <p:nvCxnSpPr>
            <p:cNvPr id="24" name="Straight Connector 23"/>
            <p:cNvCxnSpPr/>
            <p:nvPr/>
          </p:nvCxnSpPr>
          <p:spPr bwMode="gray">
            <a:xfrm>
              <a:off x="4462585" y="1570892"/>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4462585" y="1650865"/>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4462585" y="1730838"/>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a:off x="4462585" y="1810811"/>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4462585" y="1890784"/>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4462585" y="1970757"/>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a:off x="4462585" y="2050730"/>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4462585" y="2130703"/>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4462585" y="2210676"/>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a:off x="4462585" y="2290649"/>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4462585" y="2370626"/>
              <a:ext cx="1195753" cy="0"/>
            </a:xfrm>
            <a:prstGeom prst="line">
              <a:avLst/>
            </a:prstGeom>
            <a:ln w="1016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bwMode="gray">
          <a:xfrm>
            <a:off x="6580902" y="5006658"/>
            <a:ext cx="646658" cy="973741"/>
          </a:xfrm>
          <a:prstGeom prst="rect">
            <a:avLst/>
          </a:prstGeom>
          <a:solidFill>
            <a:schemeClr val="accent3"/>
          </a:solidFill>
          <a:ln>
            <a:headEnd/>
            <a:tailEnd/>
          </a:ln>
          <a:effectLst/>
          <a:scene3d>
            <a:camera prst="isometricTopDown">
              <a:rot lat="0" lon="0" rev="0"/>
            </a:camera>
            <a:lightRig rig="soft" dir="t"/>
          </a:scene3d>
          <a:sp3d extrusionH="12700" prstMaterial="matte">
            <a:contourClr>
              <a:schemeClr val="accent1"/>
            </a:contourClr>
          </a:sp3d>
        </p:spPr>
        <p:style>
          <a:lnRef idx="0">
            <a:schemeClr val="accent1"/>
          </a:lnRef>
          <a:fillRef idx="3">
            <a:schemeClr val="accent1"/>
          </a:fillRef>
          <a:effectRef idx="3">
            <a:schemeClr val="accent1"/>
          </a:effectRef>
          <a:fontRef idx="minor">
            <a:schemeClr val="lt1"/>
          </a:fontRef>
        </p:style>
        <p:txBody>
          <a:bodyPr lIns="75560" tIns="60447" rIns="75560" bIns="60447" rtlCol="0" anchor="ctr"/>
          <a:lstStyle/>
          <a:p>
            <a:pPr algn="ctr">
              <a:buClr>
                <a:srgbClr val="F0AB00"/>
              </a:buClr>
              <a:buSzPct val="80000"/>
            </a:pPr>
            <a:endParaRPr lang="en-US" sz="100" dirty="0">
              <a:solidFill>
                <a:schemeClr val="tx1"/>
              </a:solidFill>
            </a:endParaRPr>
          </a:p>
        </p:txBody>
      </p:sp>
      <p:sp>
        <p:nvSpPr>
          <p:cNvPr id="23" name="Rectangle 22"/>
          <p:cNvSpPr/>
          <p:nvPr/>
        </p:nvSpPr>
        <p:spPr bwMode="gray">
          <a:xfrm>
            <a:off x="6466713" y="5198096"/>
            <a:ext cx="858999" cy="590864"/>
          </a:xfrm>
          <a:prstGeom prst="rect">
            <a:avLst/>
          </a:prstGeom>
          <a:noFill/>
          <a:scene3d>
            <a:camera prst="orthographicFront"/>
            <a:lightRig rig="threePt" dir="t"/>
          </a:scene3d>
        </p:spPr>
        <p:txBody>
          <a:bodyPr wrap="square" lIns="76770" tIns="38384" rIns="76770" bIns="38384" rtlCol="0" anchor="ctr" anchorCtr="1">
            <a:noAutofit/>
          </a:bodyPr>
          <a:lstStyle/>
          <a:p>
            <a:pPr algn="ctr"/>
            <a:r>
              <a:rPr lang="en-US" sz="900" b="1" dirty="0">
                <a:solidFill>
                  <a:schemeClr val="bg1"/>
                </a:solidFill>
                <a:cs typeface="Arial Unicode MS" pitchFamily="4" charset="0"/>
              </a:rPr>
              <a:t>SAP HANA</a:t>
            </a:r>
          </a:p>
          <a:p>
            <a:pPr algn="ctr"/>
            <a:r>
              <a:rPr lang="en-US" sz="800" dirty="0">
                <a:solidFill>
                  <a:schemeClr val="bg1"/>
                </a:solidFill>
                <a:cs typeface="Arial Unicode MS" pitchFamily="4" charset="0"/>
              </a:rPr>
              <a:t>In-memory </a:t>
            </a:r>
          </a:p>
          <a:p>
            <a:pPr algn="ctr"/>
            <a:r>
              <a:rPr lang="en-US" sz="800" dirty="0">
                <a:solidFill>
                  <a:schemeClr val="bg1"/>
                </a:solidFill>
                <a:cs typeface="Arial Unicode MS" pitchFamily="4" charset="0"/>
              </a:rPr>
              <a:t>Platform</a:t>
            </a:r>
            <a:br>
              <a:rPr lang="en-US" sz="800" dirty="0">
                <a:solidFill>
                  <a:schemeClr val="bg1"/>
                </a:solidFill>
                <a:cs typeface="Arial Unicode MS" pitchFamily="4" charset="0"/>
              </a:rPr>
            </a:br>
            <a:endParaRPr lang="en-US" sz="800" dirty="0">
              <a:solidFill>
                <a:schemeClr val="bg1"/>
              </a:solidFill>
              <a:cs typeface="Arial Unicode MS" pitchFamily="4" charset="0"/>
            </a:endParaRPr>
          </a:p>
          <a:p>
            <a:pPr algn="ctr"/>
            <a:r>
              <a:rPr lang="en-US" sz="800" b="1" dirty="0">
                <a:solidFill>
                  <a:schemeClr val="bg1"/>
                </a:solidFill>
                <a:cs typeface="Arial Unicode MS" pitchFamily="4" charset="0"/>
              </a:rPr>
              <a:t>One Data Store </a:t>
            </a:r>
          </a:p>
        </p:txBody>
      </p:sp>
      <p:pic>
        <p:nvPicPr>
          <p:cNvPr id="18" name="Picture 2" descr="\\psf\Home\Graphic Tank\SAP 3D non-standard-3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034713" y="1727455"/>
            <a:ext cx="3509972" cy="360648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Magnetic Disk 2"/>
          <p:cNvSpPr/>
          <p:nvPr/>
        </p:nvSpPr>
        <p:spPr bwMode="gray">
          <a:xfrm>
            <a:off x="4945716" y="1967663"/>
            <a:ext cx="891308"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smtClean="0">
                <a:solidFill>
                  <a:srgbClr val="002060"/>
                </a:solidFill>
                <a:ea typeface="Arial Unicode MS" pitchFamily="34" charset="-128"/>
                <a:cs typeface="Arial Unicode MS" pitchFamily="34" charset="-128"/>
              </a:rPr>
              <a:t>Транзакции</a:t>
            </a:r>
            <a:endParaRPr lang="en-US" sz="1500" b="1" kern="0" dirty="0">
              <a:solidFill>
                <a:srgbClr val="002060"/>
              </a:solidFill>
              <a:ea typeface="Arial Unicode MS" pitchFamily="34" charset="-128"/>
              <a:cs typeface="Arial Unicode MS" pitchFamily="34" charset="-128"/>
            </a:endParaRPr>
          </a:p>
        </p:txBody>
      </p:sp>
      <p:sp>
        <p:nvSpPr>
          <p:cNvPr id="6" name="Flowchart: Magnetic Disk 5"/>
          <p:cNvSpPr/>
          <p:nvPr/>
        </p:nvSpPr>
        <p:spPr bwMode="gray">
          <a:xfrm>
            <a:off x="5958393" y="1967663"/>
            <a:ext cx="891308"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smtClean="0">
                <a:solidFill>
                  <a:srgbClr val="002060"/>
                </a:solidFill>
                <a:ea typeface="Arial Unicode MS" pitchFamily="34" charset="-128"/>
                <a:cs typeface="Arial Unicode MS" pitchFamily="34" charset="-128"/>
              </a:rPr>
              <a:t>Аналитика</a:t>
            </a:r>
            <a:endParaRPr lang="en-US" sz="1500" b="1" kern="0" dirty="0">
              <a:solidFill>
                <a:srgbClr val="002060"/>
              </a:solidFill>
              <a:ea typeface="Arial Unicode MS" pitchFamily="34" charset="-128"/>
              <a:cs typeface="Arial Unicode MS" pitchFamily="34" charset="-128"/>
            </a:endParaRPr>
          </a:p>
        </p:txBody>
      </p:sp>
      <p:sp>
        <p:nvSpPr>
          <p:cNvPr id="7" name="Flowchart: Magnetic Disk 6"/>
          <p:cNvSpPr/>
          <p:nvPr/>
        </p:nvSpPr>
        <p:spPr bwMode="gray">
          <a:xfrm>
            <a:off x="6976254" y="1967663"/>
            <a:ext cx="891308"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smtClean="0">
                <a:solidFill>
                  <a:srgbClr val="002060"/>
                </a:solidFill>
                <a:ea typeface="Arial Unicode MS" pitchFamily="34" charset="-128"/>
                <a:cs typeface="Arial Unicode MS" pitchFamily="34" charset="-128"/>
              </a:rPr>
              <a:t>Прогнозы</a:t>
            </a:r>
            <a:endParaRPr lang="en-US" sz="1500" b="1" kern="0" dirty="0">
              <a:solidFill>
                <a:srgbClr val="002060"/>
              </a:solidFill>
              <a:ea typeface="Arial Unicode MS" pitchFamily="34" charset="-128"/>
              <a:cs typeface="Arial Unicode MS" pitchFamily="34" charset="-128"/>
            </a:endParaRPr>
          </a:p>
        </p:txBody>
      </p:sp>
      <p:sp>
        <p:nvSpPr>
          <p:cNvPr id="8" name="Flowchart: Magnetic Disk 7"/>
          <p:cNvSpPr/>
          <p:nvPr/>
        </p:nvSpPr>
        <p:spPr bwMode="gray">
          <a:xfrm>
            <a:off x="7983409" y="1967663"/>
            <a:ext cx="891308"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smtClean="0">
                <a:solidFill>
                  <a:srgbClr val="002060"/>
                </a:solidFill>
                <a:ea typeface="Arial Unicode MS" pitchFamily="34" charset="-128"/>
                <a:cs typeface="Arial Unicode MS" pitchFamily="34" charset="-128"/>
              </a:rPr>
              <a:t>Семантика</a:t>
            </a:r>
            <a:endParaRPr lang="en-US" sz="1500" b="1" kern="0" dirty="0">
              <a:solidFill>
                <a:srgbClr val="002060"/>
              </a:solidFill>
              <a:ea typeface="Arial Unicode MS" pitchFamily="34" charset="-128"/>
              <a:cs typeface="Arial Unicode MS" pitchFamily="34" charset="-128"/>
            </a:endParaRPr>
          </a:p>
        </p:txBody>
      </p:sp>
      <p:sp>
        <p:nvSpPr>
          <p:cNvPr id="9" name="Flowchart: Magnetic Disk 8"/>
          <p:cNvSpPr/>
          <p:nvPr/>
        </p:nvSpPr>
        <p:spPr bwMode="gray">
          <a:xfrm>
            <a:off x="5281684" y="2731031"/>
            <a:ext cx="1082560"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smtClean="0">
                <a:solidFill>
                  <a:srgbClr val="002060"/>
                </a:solidFill>
                <a:ea typeface="Arial Unicode MS" pitchFamily="34" charset="-128"/>
                <a:cs typeface="Arial Unicode MS" pitchFamily="34" charset="-128"/>
              </a:rPr>
              <a:t>Планирование</a:t>
            </a:r>
            <a:endParaRPr lang="en-US" sz="1500" b="1" kern="0" dirty="0">
              <a:solidFill>
                <a:srgbClr val="002060"/>
              </a:solidFill>
              <a:ea typeface="Arial Unicode MS" pitchFamily="34" charset="-128"/>
              <a:cs typeface="Arial Unicode MS" pitchFamily="34" charset="-128"/>
            </a:endParaRPr>
          </a:p>
        </p:txBody>
      </p:sp>
      <p:sp>
        <p:nvSpPr>
          <p:cNvPr id="10" name="Flowchart: Magnetic Disk 9"/>
          <p:cNvSpPr/>
          <p:nvPr/>
        </p:nvSpPr>
        <p:spPr bwMode="gray">
          <a:xfrm>
            <a:off x="6499791" y="2731031"/>
            <a:ext cx="891308"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smtClean="0">
                <a:solidFill>
                  <a:srgbClr val="002060"/>
                </a:solidFill>
                <a:ea typeface="Arial Unicode MS" pitchFamily="34" charset="-128"/>
                <a:cs typeface="Arial Unicode MS" pitchFamily="34" charset="-128"/>
              </a:rPr>
              <a:t>Разработки</a:t>
            </a:r>
            <a:endParaRPr lang="en-US" sz="1500" b="1" kern="0" dirty="0">
              <a:solidFill>
                <a:srgbClr val="002060"/>
              </a:solidFill>
              <a:ea typeface="Arial Unicode MS" pitchFamily="34" charset="-128"/>
              <a:cs typeface="Arial Unicode MS" pitchFamily="34" charset="-128"/>
            </a:endParaRPr>
          </a:p>
        </p:txBody>
      </p:sp>
      <p:sp>
        <p:nvSpPr>
          <p:cNvPr id="11" name="Flowchart: Magnetic Disk 10"/>
          <p:cNvSpPr/>
          <p:nvPr/>
        </p:nvSpPr>
        <p:spPr bwMode="gray">
          <a:xfrm>
            <a:off x="7519225" y="2731031"/>
            <a:ext cx="1160751" cy="548513"/>
          </a:xfrm>
          <a:prstGeom prst="flowChartMagneticDisk">
            <a:avLst/>
          </a:prstGeom>
          <a:solidFill>
            <a:srgbClr val="FFC000"/>
          </a:solidFill>
          <a:ln w="6350" algn="ctr">
            <a:solidFill>
              <a:srgbClr val="00B0F0"/>
            </a:solid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r>
              <a:rPr lang="ru-RU" sz="1000" b="1" kern="0" dirty="0" err="1" smtClean="0">
                <a:solidFill>
                  <a:srgbClr val="002060"/>
                </a:solidFill>
                <a:ea typeface="Arial Unicode MS" pitchFamily="34" charset="-128"/>
                <a:cs typeface="Arial Unicode MS" pitchFamily="34" charset="-128"/>
              </a:rPr>
              <a:t>Геолокация</a:t>
            </a:r>
            <a:endParaRPr lang="en-US" sz="1500" b="1" kern="0" dirty="0">
              <a:solidFill>
                <a:srgbClr val="002060"/>
              </a:solidFill>
              <a:ea typeface="Arial Unicode MS" pitchFamily="34" charset="-128"/>
              <a:cs typeface="Arial Unicode MS" pitchFamily="34" charset="-128"/>
            </a:endParaRPr>
          </a:p>
        </p:txBody>
      </p:sp>
    </p:spTree>
    <p:extLst>
      <p:ext uri="{BB962C8B-B14F-4D97-AF65-F5344CB8AC3E}">
        <p14:creationId xmlns:p14="http://schemas.microsoft.com/office/powerpoint/2010/main" val="204127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Инновации </a:t>
            </a:r>
            <a:r>
              <a:rPr lang="en-US" dirty="0" smtClean="0"/>
              <a:t>SAP</a:t>
            </a:r>
            <a:r>
              <a:rPr lang="ru-RU" dirty="0" smtClean="0"/>
              <a:t> в области управления данными</a:t>
            </a:r>
            <a:r>
              <a:rPr lang="en-US" sz="2700" dirty="0"/>
              <a:t/>
            </a:r>
            <a:br>
              <a:rPr lang="en-US" sz="2700" dirty="0"/>
            </a:br>
            <a:r>
              <a:rPr lang="ru-RU" sz="2000" b="0" dirty="0"/>
              <a:t>Платформа</a:t>
            </a:r>
            <a:r>
              <a:rPr lang="ru-RU" sz="2000" b="0" dirty="0" smtClean="0"/>
              <a:t> управления данными в реальном времени</a:t>
            </a:r>
            <a:endParaRPr lang="en-US" sz="2000" dirty="0"/>
          </a:p>
        </p:txBody>
      </p:sp>
      <p:grpSp>
        <p:nvGrpSpPr>
          <p:cNvPr id="27" name="Group 26"/>
          <p:cNvGrpSpPr/>
          <p:nvPr/>
        </p:nvGrpSpPr>
        <p:grpSpPr>
          <a:xfrm>
            <a:off x="1512419" y="1330825"/>
            <a:ext cx="5423411" cy="4793249"/>
            <a:chOff x="1934327" y="1371773"/>
            <a:chExt cx="7233097" cy="4794360"/>
          </a:xfrm>
        </p:grpSpPr>
        <p:grpSp>
          <p:nvGrpSpPr>
            <p:cNvPr id="24" name="Group 23"/>
            <p:cNvGrpSpPr/>
            <p:nvPr/>
          </p:nvGrpSpPr>
          <p:grpSpPr>
            <a:xfrm>
              <a:off x="1934327" y="1371773"/>
              <a:ext cx="7233097" cy="4794360"/>
              <a:chOff x="871642" y="1371773"/>
              <a:chExt cx="7233097" cy="4794360"/>
            </a:xfrm>
          </p:grpSpPr>
          <p:pic>
            <p:nvPicPr>
              <p:cNvPr id="3" name="Picture 2" descr="database-bleue-s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939" y="2076662"/>
                <a:ext cx="1039507" cy="951921"/>
              </a:xfrm>
              <a:prstGeom prst="rect">
                <a:avLst/>
              </a:prstGeom>
            </p:spPr>
          </p:pic>
          <p:sp>
            <p:nvSpPr>
              <p:cNvPr id="4" name="Right Arrow 3"/>
              <p:cNvSpPr/>
              <p:nvPr/>
            </p:nvSpPr>
            <p:spPr bwMode="gray">
              <a:xfrm>
                <a:off x="3400753" y="2334770"/>
                <a:ext cx="715112" cy="574988"/>
              </a:xfrm>
              <a:prstGeom prst="rightArrow">
                <a:avLst>
                  <a:gd name="adj1" fmla="val 67886"/>
                  <a:gd name="adj2" fmla="val 61189"/>
                </a:avLst>
              </a:prstGeom>
              <a:solidFill>
                <a:schemeClr val="bg1">
                  <a:lumMod val="65000"/>
                </a:schemeClr>
              </a:solidFill>
              <a:ln>
                <a:solidFill>
                  <a:schemeClr val="bg1">
                    <a:lumMod val="65000"/>
                  </a:schemeClr>
                </a:solidFill>
              </a:ln>
              <a:effectLst>
                <a:outerShdw blurRad="50800" dist="38100" dir="2700000" algn="tl" rotWithShape="0">
                  <a:srgbClr val="000000">
                    <a:alpha val="43000"/>
                  </a:srgbClr>
                </a:outerShdw>
              </a:effectLst>
              <a:scene3d>
                <a:camera prst="perspectiveRelaxed"/>
                <a:lightRig rig="threePt" dir="t"/>
              </a:scene3d>
            </p:spPr>
            <p:txBody>
              <a:bodyPr wrap="square" rtlCol="0" anchor="ctr" anchorCtr="1">
                <a:noAutofit/>
              </a:bodyPr>
              <a:lstStyle/>
              <a:p>
                <a:pPr algn="ctr"/>
                <a:endParaRPr lang="en-US" sz="1000" dirty="0">
                  <a:solidFill>
                    <a:schemeClr val="bg1"/>
                  </a:solidFill>
                  <a:cs typeface="Arial"/>
                </a:endParaRPr>
              </a:p>
            </p:txBody>
          </p:sp>
          <p:pic>
            <p:nvPicPr>
              <p:cNvPr id="5" name="Picture 4" descr="database-bleue-s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481" y="2076662"/>
                <a:ext cx="1039507" cy="951921"/>
              </a:xfrm>
              <a:prstGeom prst="rect">
                <a:avLst/>
              </a:prstGeom>
            </p:spPr>
          </p:pic>
          <p:pic>
            <p:nvPicPr>
              <p:cNvPr id="6" name="Picture 5" descr="database-jaune-s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492" y="2334770"/>
                <a:ext cx="1336751" cy="789403"/>
              </a:xfrm>
              <a:prstGeom prst="rect">
                <a:avLst/>
              </a:prstGeom>
            </p:spPr>
          </p:pic>
          <p:pic>
            <p:nvPicPr>
              <p:cNvPr id="7" name="Picture 6" descr="processeur-big.png"/>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3274" y="1371773"/>
                <a:ext cx="1039075" cy="1180849"/>
              </a:xfrm>
              <a:prstGeom prst="rect">
                <a:avLst/>
              </a:prstGeom>
            </p:spPr>
          </p:pic>
          <p:sp>
            <p:nvSpPr>
              <p:cNvPr id="8" name="TextBox 7"/>
              <p:cNvSpPr txBox="1"/>
              <p:nvPr/>
            </p:nvSpPr>
            <p:spPr>
              <a:xfrm>
                <a:off x="871642" y="3101348"/>
                <a:ext cx="1231855" cy="246278"/>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1000" b="1" kern="0" dirty="0" smtClean="0">
                    <a:solidFill>
                      <a:srgbClr val="666666"/>
                    </a:solidFill>
                    <a:ea typeface="Arial Unicode MS" pitchFamily="34" charset="-128"/>
                    <a:cs typeface="Arial Unicode MS" pitchFamily="34" charset="-128"/>
                  </a:rPr>
                  <a:t>Транзакции</a:t>
                </a:r>
                <a:endParaRPr lang="en-US" sz="1000" b="1" kern="0" dirty="0">
                  <a:solidFill>
                    <a:srgbClr val="666666"/>
                  </a:solidFill>
                  <a:ea typeface="Arial Unicode MS" pitchFamily="34" charset="-128"/>
                  <a:cs typeface="Arial Unicode MS" pitchFamily="34" charset="-128"/>
                </a:endParaRPr>
              </a:p>
            </p:txBody>
          </p:sp>
          <p:sp>
            <p:nvSpPr>
              <p:cNvPr id="9" name="TextBox 8"/>
              <p:cNvSpPr txBox="1"/>
              <p:nvPr/>
            </p:nvSpPr>
            <p:spPr>
              <a:xfrm>
                <a:off x="2544362" y="3101348"/>
                <a:ext cx="866275" cy="246278"/>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1000" b="1" kern="0" dirty="0" smtClean="0">
                    <a:solidFill>
                      <a:srgbClr val="666666"/>
                    </a:solidFill>
                    <a:ea typeface="Arial Unicode MS" pitchFamily="34" charset="-128"/>
                    <a:cs typeface="Arial Unicode MS" pitchFamily="34" charset="-128"/>
                  </a:rPr>
                  <a:t>Анализ</a:t>
                </a:r>
                <a:endParaRPr lang="en-US" sz="1000" b="1" kern="0" dirty="0">
                  <a:solidFill>
                    <a:srgbClr val="666666"/>
                  </a:solidFill>
                  <a:ea typeface="Arial Unicode MS" pitchFamily="34" charset="-128"/>
                  <a:cs typeface="Arial Unicode MS" pitchFamily="34" charset="-128"/>
                </a:endParaRPr>
              </a:p>
            </p:txBody>
          </p:sp>
          <p:sp>
            <p:nvSpPr>
              <p:cNvPr id="10" name="TextBox 9"/>
              <p:cNvSpPr txBox="1"/>
              <p:nvPr/>
            </p:nvSpPr>
            <p:spPr>
              <a:xfrm>
                <a:off x="3805424" y="3101348"/>
                <a:ext cx="1355853" cy="246278"/>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1000" b="1" kern="0" dirty="0" smtClean="0">
                    <a:solidFill>
                      <a:srgbClr val="666666"/>
                    </a:solidFill>
                    <a:ea typeface="Arial Unicode MS" pitchFamily="34" charset="-128"/>
                    <a:cs typeface="Arial Unicode MS" pitchFamily="34" charset="-128"/>
                  </a:rPr>
                  <a:t>Акселерация</a:t>
                </a:r>
                <a:endParaRPr lang="en-US" sz="1000" b="1" kern="0" dirty="0">
                  <a:solidFill>
                    <a:srgbClr val="666666"/>
                  </a:solidFill>
                  <a:ea typeface="Arial Unicode MS" pitchFamily="34" charset="-128"/>
                  <a:cs typeface="Arial Unicode MS" pitchFamily="34" charset="-128"/>
                </a:endParaRPr>
              </a:p>
            </p:txBody>
          </p:sp>
          <p:sp>
            <p:nvSpPr>
              <p:cNvPr id="11" name="TextBox 10"/>
              <p:cNvSpPr txBox="1"/>
              <p:nvPr/>
            </p:nvSpPr>
            <p:spPr>
              <a:xfrm>
                <a:off x="5893153" y="3051748"/>
                <a:ext cx="2179319" cy="400203"/>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ru-RU" sz="1000" b="1" kern="0" dirty="0" smtClean="0">
                    <a:solidFill>
                      <a:srgbClr val="666666"/>
                    </a:solidFill>
                    <a:ea typeface="Arial Unicode MS" pitchFamily="34" charset="-128"/>
                    <a:cs typeface="Arial Unicode MS" pitchFamily="34" charset="-128"/>
                  </a:rPr>
                  <a:t>Транзакции и анализ в реальном времени</a:t>
                </a:r>
                <a:endParaRPr lang="en-US" sz="1000" b="1" kern="0" dirty="0">
                  <a:solidFill>
                    <a:srgbClr val="666666"/>
                  </a:solidFill>
                  <a:ea typeface="Arial Unicode MS" pitchFamily="34" charset="-128"/>
                  <a:cs typeface="Arial Unicode MS" pitchFamily="34" charset="-128"/>
                </a:endParaRPr>
              </a:p>
            </p:txBody>
          </p:sp>
          <p:sp>
            <p:nvSpPr>
              <p:cNvPr id="12" name="Right Arrow 11"/>
              <p:cNvSpPr/>
              <p:nvPr/>
            </p:nvSpPr>
            <p:spPr bwMode="gray">
              <a:xfrm>
                <a:off x="1891086" y="2334770"/>
                <a:ext cx="715112" cy="574988"/>
              </a:xfrm>
              <a:prstGeom prst="rightArrow">
                <a:avLst>
                  <a:gd name="adj1" fmla="val 67886"/>
                  <a:gd name="adj2" fmla="val 61189"/>
                </a:avLst>
              </a:prstGeom>
              <a:solidFill>
                <a:schemeClr val="bg1">
                  <a:lumMod val="65000"/>
                </a:schemeClr>
              </a:solidFill>
              <a:ln>
                <a:solidFill>
                  <a:schemeClr val="bg1">
                    <a:lumMod val="65000"/>
                  </a:schemeClr>
                </a:solidFill>
              </a:ln>
              <a:effectLst>
                <a:outerShdw blurRad="50800" dist="38100" dir="2700000" algn="tl" rotWithShape="0">
                  <a:srgbClr val="000000">
                    <a:alpha val="43000"/>
                  </a:srgbClr>
                </a:outerShdw>
              </a:effectLst>
              <a:scene3d>
                <a:camera prst="perspectiveRelaxed"/>
                <a:lightRig rig="threePt" dir="t"/>
              </a:scene3d>
            </p:spPr>
            <p:txBody>
              <a:bodyPr wrap="square" rtlCol="0" anchor="ctr" anchorCtr="1">
                <a:noAutofit/>
              </a:bodyPr>
              <a:lstStyle/>
              <a:p>
                <a:pPr algn="ctr"/>
                <a:endParaRPr lang="en-US" sz="1000" dirty="0">
                  <a:solidFill>
                    <a:schemeClr val="bg1"/>
                  </a:solidFill>
                  <a:cs typeface="Arial"/>
                </a:endParaRPr>
              </a:p>
            </p:txBody>
          </p:sp>
          <p:sp>
            <p:nvSpPr>
              <p:cNvPr id="13" name="TextBox 12"/>
              <p:cNvSpPr txBox="1"/>
              <p:nvPr/>
            </p:nvSpPr>
            <p:spPr>
              <a:xfrm>
                <a:off x="5331971" y="2373214"/>
                <a:ext cx="472903" cy="246278"/>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000" b="1" kern="0" dirty="0">
                    <a:solidFill>
                      <a:srgbClr val="666666"/>
                    </a:solidFill>
                    <a:ea typeface="Arial Unicode MS" pitchFamily="34" charset="-128"/>
                    <a:cs typeface="Arial Unicode MS" pitchFamily="34" charset="-128"/>
                  </a:rPr>
                  <a:t>VS</a:t>
                </a:r>
              </a:p>
            </p:txBody>
          </p:sp>
          <p:sp>
            <p:nvSpPr>
              <p:cNvPr id="14" name="Rectangle 13"/>
              <p:cNvSpPr/>
              <p:nvPr/>
            </p:nvSpPr>
            <p:spPr>
              <a:xfrm>
                <a:off x="6475441" y="1605378"/>
                <a:ext cx="1109994" cy="400203"/>
              </a:xfrm>
              <a:prstGeom prst="rect">
                <a:avLst/>
              </a:prstGeom>
              <a:scene3d>
                <a:camera prst="isometricOffAxis1Right">
                  <a:rot lat="1080000" lon="20400000" rev="0"/>
                </a:camera>
                <a:lightRig rig="threePt" dir="t"/>
              </a:scene3d>
            </p:spPr>
            <p:txBody>
              <a:bodyPr wrap="none">
                <a:spAutoFit/>
              </a:bodyPr>
              <a:lstStyle/>
              <a:p>
                <a:pPr algn="ctr">
                  <a:buClr>
                    <a:srgbClr val="F0AB00"/>
                  </a:buClr>
                  <a:buSzPct val="80000"/>
                </a:pPr>
                <a:r>
                  <a:rPr lang="en-US" sz="1000" b="1" dirty="0">
                    <a:solidFill>
                      <a:schemeClr val="bg1"/>
                    </a:solidFill>
                  </a:rPr>
                  <a:t>SAP</a:t>
                </a:r>
                <a:br>
                  <a:rPr lang="en-US" sz="1000" b="1" dirty="0">
                    <a:solidFill>
                      <a:schemeClr val="bg1"/>
                    </a:solidFill>
                  </a:rPr>
                </a:br>
                <a:r>
                  <a:rPr lang="en-US" sz="1000" b="1" dirty="0">
                    <a:solidFill>
                      <a:schemeClr val="bg1"/>
                    </a:solidFill>
                  </a:rPr>
                  <a:t>In-Memory</a:t>
                </a:r>
              </a:p>
            </p:txBody>
          </p:sp>
          <p:pic>
            <p:nvPicPr>
              <p:cNvPr id="15" name="Picture 14" descr="database-bleue-s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845" y="2076662"/>
                <a:ext cx="1039507" cy="951921"/>
              </a:xfrm>
              <a:prstGeom prst="rect">
                <a:avLst/>
              </a:prstGeom>
            </p:spPr>
          </p:pic>
          <p:pic>
            <p:nvPicPr>
              <p:cNvPr id="16" name="Picture 15" descr="text-fi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2035" y="1526135"/>
                <a:ext cx="655888" cy="873693"/>
              </a:xfrm>
              <a:prstGeom prst="rect">
                <a:avLst/>
              </a:prstGeom>
            </p:spPr>
          </p:pic>
          <p:pic>
            <p:nvPicPr>
              <p:cNvPr id="17" name="Picture 16" descr="processeu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4186" y="1493717"/>
                <a:ext cx="828285" cy="921406"/>
              </a:xfrm>
              <a:prstGeom prst="rect">
                <a:avLst/>
              </a:prstGeom>
            </p:spPr>
          </p:pic>
          <p:sp>
            <p:nvSpPr>
              <p:cNvPr id="18" name="Rectangle 17"/>
              <p:cNvSpPr/>
              <p:nvPr/>
            </p:nvSpPr>
            <p:spPr>
              <a:xfrm>
                <a:off x="4249676" y="1839237"/>
                <a:ext cx="658900" cy="215494"/>
              </a:xfrm>
              <a:prstGeom prst="rect">
                <a:avLst/>
              </a:prstGeom>
              <a:scene3d>
                <a:camera prst="isometricOffAxis1Right">
                  <a:rot lat="1080000" lon="20400000" rev="0"/>
                </a:camera>
                <a:lightRig rig="threePt" dir="t"/>
              </a:scene3d>
            </p:spPr>
            <p:txBody>
              <a:bodyPr wrap="none">
                <a:spAutoFit/>
              </a:bodyPr>
              <a:lstStyle/>
              <a:p>
                <a:pPr algn="ctr">
                  <a:buClr>
                    <a:srgbClr val="F0AB00"/>
                  </a:buClr>
                  <a:buSzPct val="80000"/>
                </a:pPr>
                <a:r>
                  <a:rPr lang="en-US" sz="800" b="1" dirty="0">
                    <a:solidFill>
                      <a:schemeClr val="bg1"/>
                    </a:solidFill>
                  </a:rPr>
                  <a:t>Cache</a:t>
                </a:r>
              </a:p>
            </p:txBody>
          </p:sp>
          <p:pic>
            <p:nvPicPr>
              <p:cNvPr id="19" name="Picture 18" descr="cub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8549" y="1716412"/>
                <a:ext cx="708032" cy="683257"/>
              </a:xfrm>
              <a:prstGeom prst="rect">
                <a:avLst/>
              </a:prstGeom>
            </p:spPr>
          </p:pic>
          <p:pic>
            <p:nvPicPr>
              <p:cNvPr id="2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436" y="3847465"/>
                <a:ext cx="7029303" cy="231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6" name="Straight Connector 25"/>
            <p:cNvCxnSpPr/>
            <p:nvPr/>
          </p:nvCxnSpPr>
          <p:spPr>
            <a:xfrm>
              <a:off x="2356960" y="3718560"/>
              <a:ext cx="60634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450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8" y="387500"/>
            <a:ext cx="8496000" cy="756000"/>
          </a:xfrm>
        </p:spPr>
        <p:txBody>
          <a:bodyPr/>
          <a:lstStyle/>
          <a:p>
            <a:r>
              <a:rPr lang="ru-RU" dirty="0" smtClean="0"/>
              <a:t>Расширенные возможности во всех измерениях транзакционных данных </a:t>
            </a:r>
            <a:endParaRPr lang="en-US" sz="1600" b="0" dirty="0" smtClean="0"/>
          </a:p>
        </p:txBody>
      </p:sp>
      <p:sp>
        <p:nvSpPr>
          <p:cNvPr id="41" name="Rectangle 40"/>
          <p:cNvSpPr/>
          <p:nvPr/>
        </p:nvSpPr>
        <p:spPr bwMode="gray">
          <a:xfrm>
            <a:off x="1657035" y="3647281"/>
            <a:ext cx="1227667" cy="319178"/>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ru-RU" b="1" i="0" u="none" strike="noStrike" kern="0" cap="none" spc="0" normalizeH="0" baseline="0" noProof="0" dirty="0" smtClean="0">
                <a:ln>
                  <a:noFill/>
                </a:ln>
                <a:effectLst/>
                <a:uLnTx/>
                <a:uFillTx/>
                <a:ea typeface="Arial Unicode MS" pitchFamily="34" charset="-128"/>
                <a:cs typeface="Arial Unicode MS" pitchFamily="34" charset="-128"/>
              </a:rPr>
              <a:t>Ширина</a:t>
            </a: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2" name="Rectangle 41"/>
          <p:cNvSpPr/>
          <p:nvPr/>
        </p:nvSpPr>
        <p:spPr bwMode="gray">
          <a:xfrm>
            <a:off x="3850144" y="2010145"/>
            <a:ext cx="1315156" cy="319178"/>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ru-RU" b="1" i="0" u="none" strike="noStrike" kern="0" cap="none" spc="0" normalizeH="0" baseline="0" noProof="0" dirty="0" smtClean="0">
                <a:ln>
                  <a:noFill/>
                </a:ln>
                <a:effectLst/>
                <a:uLnTx/>
                <a:uFillTx/>
                <a:ea typeface="Arial Unicode MS" pitchFamily="34" charset="-128"/>
                <a:cs typeface="Arial Unicode MS" pitchFamily="34" charset="-128"/>
              </a:rPr>
              <a:t>Глубина</a:t>
            </a: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3" name="Rectangle 42"/>
          <p:cNvSpPr/>
          <p:nvPr/>
        </p:nvSpPr>
        <p:spPr bwMode="gray">
          <a:xfrm>
            <a:off x="5849266" y="3710781"/>
            <a:ext cx="1621766" cy="319178"/>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ru-RU" b="1" i="0" u="none" strike="noStrike" kern="0" cap="none" spc="0" normalizeH="0" baseline="0" noProof="0" dirty="0" smtClean="0">
                <a:ln>
                  <a:noFill/>
                </a:ln>
                <a:effectLst/>
                <a:uLnTx/>
                <a:uFillTx/>
                <a:ea typeface="Arial Unicode MS" pitchFamily="34" charset="-128"/>
                <a:cs typeface="Arial Unicode MS" pitchFamily="34" charset="-128"/>
              </a:rPr>
              <a:t>Скорость</a:t>
            </a: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4" name="Rectangle 43"/>
          <p:cNvSpPr/>
          <p:nvPr/>
        </p:nvSpPr>
        <p:spPr bwMode="gray">
          <a:xfrm>
            <a:off x="5337283" y="5263459"/>
            <a:ext cx="1322866" cy="319178"/>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ru-RU" b="1" i="0" u="none" strike="noStrike" kern="0" cap="none" spc="0" normalizeH="0" baseline="0" noProof="0" dirty="0" smtClean="0">
                <a:ln>
                  <a:noFill/>
                </a:ln>
                <a:effectLst/>
                <a:uLnTx/>
                <a:uFillTx/>
                <a:ea typeface="Arial Unicode MS" pitchFamily="34" charset="-128"/>
                <a:cs typeface="Arial Unicode MS" pitchFamily="34" charset="-128"/>
              </a:rPr>
              <a:t>Простота</a:t>
            </a: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5" name="Rectangle 44"/>
          <p:cNvSpPr/>
          <p:nvPr/>
        </p:nvSpPr>
        <p:spPr bwMode="gray">
          <a:xfrm>
            <a:off x="1720851" y="5263459"/>
            <a:ext cx="2037742" cy="319178"/>
          </a:xfrm>
          <a:prstGeom prst="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ru-RU" b="1" i="0" u="none" strike="noStrike" kern="0" cap="none" spc="0" normalizeH="0" baseline="0" noProof="0" dirty="0" smtClean="0">
                <a:ln>
                  <a:noFill/>
                </a:ln>
                <a:effectLst/>
                <a:uLnTx/>
                <a:uFillTx/>
                <a:ea typeface="Arial Unicode MS" pitchFamily="34" charset="-128"/>
                <a:cs typeface="Arial Unicode MS" pitchFamily="34" charset="-128"/>
              </a:rPr>
              <a:t>Реальное время</a:t>
            </a: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6" name="Rectangle 45"/>
          <p:cNvSpPr/>
          <p:nvPr/>
        </p:nvSpPr>
        <p:spPr>
          <a:xfrm>
            <a:off x="2994398" y="2259518"/>
            <a:ext cx="3053602" cy="523220"/>
          </a:xfrm>
          <a:prstGeom prst="rect">
            <a:avLst/>
          </a:prstGeom>
        </p:spPr>
        <p:txBody>
          <a:bodyPr wrap="square">
            <a:spAutoFit/>
          </a:bodyPr>
          <a:lstStyle/>
          <a:p>
            <a:pPr lvl="0" algn="ctr">
              <a:buClr>
                <a:srgbClr val="F0AB00"/>
              </a:buClr>
              <a:buSzPct val="110000"/>
            </a:pPr>
            <a:r>
              <a:rPr lang="ru-RU" sz="1400" dirty="0" smtClean="0"/>
              <a:t>Сложные и интерактивные запросы на детальных данных</a:t>
            </a:r>
            <a:endParaRPr lang="en-US" sz="1400" dirty="0"/>
          </a:p>
        </p:txBody>
      </p:sp>
      <p:sp>
        <p:nvSpPr>
          <p:cNvPr id="47" name="Rectangle 46"/>
          <p:cNvSpPr/>
          <p:nvPr/>
        </p:nvSpPr>
        <p:spPr>
          <a:xfrm>
            <a:off x="1732334" y="3942656"/>
            <a:ext cx="1540935" cy="738664"/>
          </a:xfrm>
          <a:prstGeom prst="rect">
            <a:avLst/>
          </a:prstGeom>
        </p:spPr>
        <p:txBody>
          <a:bodyPr wrap="square">
            <a:spAutoFit/>
          </a:bodyPr>
          <a:lstStyle/>
          <a:p>
            <a:pPr lvl="0">
              <a:buClr>
                <a:srgbClr val="F0AB00"/>
              </a:buClr>
              <a:buSzPct val="110000"/>
            </a:pPr>
            <a:r>
              <a:rPr lang="ru-RU" sz="1400" dirty="0" smtClean="0"/>
              <a:t>Большие данные</a:t>
            </a:r>
            <a:r>
              <a:rPr lang="en-US" sz="1400" dirty="0" smtClean="0"/>
              <a:t>, </a:t>
            </a:r>
            <a:r>
              <a:rPr lang="ru-RU" sz="1400" dirty="0" smtClean="0"/>
              <a:t>много типов данных</a:t>
            </a:r>
            <a:endParaRPr lang="en-US" sz="1400" dirty="0" smtClean="0"/>
          </a:p>
        </p:txBody>
      </p:sp>
      <p:sp>
        <p:nvSpPr>
          <p:cNvPr id="48" name="Rectangle 47"/>
          <p:cNvSpPr/>
          <p:nvPr/>
        </p:nvSpPr>
        <p:spPr>
          <a:xfrm>
            <a:off x="6048000" y="4037679"/>
            <a:ext cx="1600200" cy="738664"/>
          </a:xfrm>
          <a:prstGeom prst="rect">
            <a:avLst/>
          </a:prstGeom>
        </p:spPr>
        <p:txBody>
          <a:bodyPr wrap="square">
            <a:spAutoFit/>
          </a:bodyPr>
          <a:lstStyle/>
          <a:p>
            <a:pPr lvl="0">
              <a:buClr>
                <a:srgbClr val="F0AB00"/>
              </a:buClr>
              <a:buSzPct val="110000"/>
            </a:pPr>
            <a:r>
              <a:rPr lang="ru-RU" sz="1400" dirty="0" smtClean="0"/>
              <a:t>Низкое время отклика, интерактивность</a:t>
            </a:r>
            <a:endParaRPr lang="en-US" sz="1400" dirty="0" smtClean="0"/>
          </a:p>
        </p:txBody>
      </p:sp>
      <p:sp>
        <p:nvSpPr>
          <p:cNvPr id="49" name="Rectangle 48"/>
          <p:cNvSpPr/>
          <p:nvPr/>
        </p:nvSpPr>
        <p:spPr>
          <a:xfrm>
            <a:off x="5423491" y="5576028"/>
            <a:ext cx="2277534" cy="738664"/>
          </a:xfrm>
          <a:prstGeom prst="rect">
            <a:avLst/>
          </a:prstGeom>
        </p:spPr>
        <p:txBody>
          <a:bodyPr wrap="square">
            <a:spAutoFit/>
          </a:bodyPr>
          <a:lstStyle/>
          <a:p>
            <a:pPr lvl="0">
              <a:buClr>
                <a:srgbClr val="F0AB00"/>
              </a:buClr>
              <a:buSzPct val="110000"/>
            </a:pPr>
            <a:r>
              <a:rPr lang="ru-RU" sz="1400" dirty="0" smtClean="0"/>
              <a:t>Нет подготовки данных, нет агрегатов, нет настройки БД</a:t>
            </a:r>
            <a:endParaRPr lang="en-US" sz="1400" dirty="0" smtClean="0"/>
          </a:p>
        </p:txBody>
      </p:sp>
      <p:sp>
        <p:nvSpPr>
          <p:cNvPr id="50" name="Rectangle 49"/>
          <p:cNvSpPr/>
          <p:nvPr/>
        </p:nvSpPr>
        <p:spPr>
          <a:xfrm>
            <a:off x="1717015" y="5637583"/>
            <a:ext cx="2133601" cy="307777"/>
          </a:xfrm>
          <a:prstGeom prst="rect">
            <a:avLst/>
          </a:prstGeom>
        </p:spPr>
        <p:txBody>
          <a:bodyPr wrap="square">
            <a:spAutoFit/>
          </a:bodyPr>
          <a:lstStyle/>
          <a:p>
            <a:pPr lvl="0">
              <a:buClr>
                <a:srgbClr val="F0AB00"/>
              </a:buClr>
              <a:buSzPct val="110000"/>
            </a:pPr>
            <a:r>
              <a:rPr lang="ru-RU" sz="1400" dirty="0" smtClean="0"/>
              <a:t>Текущие данные</a:t>
            </a:r>
            <a:endParaRPr lang="en-US" sz="1400" dirty="0" smtClean="0"/>
          </a:p>
        </p:txBody>
      </p:sp>
      <p:grpSp>
        <p:nvGrpSpPr>
          <p:cNvPr id="4" name="Group 3"/>
          <p:cNvGrpSpPr/>
          <p:nvPr/>
        </p:nvGrpSpPr>
        <p:grpSpPr>
          <a:xfrm>
            <a:off x="3152198" y="2829992"/>
            <a:ext cx="2719831" cy="2573867"/>
            <a:chOff x="3152198" y="2417936"/>
            <a:chExt cx="2719831" cy="2573867"/>
          </a:xfrm>
          <a:effectLst>
            <a:outerShdw blurRad="50800" dist="38100" dir="2700000" algn="tl" rotWithShape="0">
              <a:prstClr val="black">
                <a:alpha val="40000"/>
              </a:prstClr>
            </a:outerShdw>
          </a:effectLst>
        </p:grpSpPr>
        <p:grpSp>
          <p:nvGrpSpPr>
            <p:cNvPr id="3" name="Group 2"/>
            <p:cNvGrpSpPr/>
            <p:nvPr/>
          </p:nvGrpSpPr>
          <p:grpSpPr>
            <a:xfrm>
              <a:off x="3152198" y="2417936"/>
              <a:ext cx="2706737" cy="2573867"/>
              <a:chOff x="3152198" y="2417936"/>
              <a:chExt cx="2706737" cy="2573867"/>
            </a:xfrm>
          </p:grpSpPr>
          <p:sp>
            <p:nvSpPr>
              <p:cNvPr id="15" name="Regular Pentagon 14"/>
              <p:cNvSpPr/>
              <p:nvPr/>
            </p:nvSpPr>
            <p:spPr bwMode="gray">
              <a:xfrm>
                <a:off x="3155525" y="2417936"/>
                <a:ext cx="2702559" cy="2573867"/>
              </a:xfrm>
              <a:prstGeom prst="pentagon">
                <a:avLst/>
              </a:prstGeom>
              <a:solidFill>
                <a:schemeClr val="bg2"/>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2" name="Regular Pentagon 31"/>
              <p:cNvSpPr>
                <a:spLocks noChangeAspect="1"/>
              </p:cNvSpPr>
              <p:nvPr/>
            </p:nvSpPr>
            <p:spPr bwMode="gray">
              <a:xfrm>
                <a:off x="3321526" y="2582463"/>
                <a:ext cx="2378252" cy="2265003"/>
              </a:xfrm>
              <a:prstGeom prst="pentagon">
                <a:avLst/>
              </a:prstGeom>
              <a:gradFill>
                <a:gsLst>
                  <a:gs pos="100000">
                    <a:schemeClr val="accent1"/>
                  </a:gs>
                  <a:gs pos="0">
                    <a:schemeClr val="accent1">
                      <a:lumMod val="60000"/>
                      <a:lumOff val="40000"/>
                    </a:schemeClr>
                  </a:gs>
                </a:gsLst>
                <a:path path="circle">
                  <a:fillToRect l="50000" t="50000" r="50000" b="50000"/>
                </a:path>
              </a:gradFill>
              <a:ln w="2857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egular Pentagon 10"/>
              <p:cNvSpPr/>
              <p:nvPr/>
            </p:nvSpPr>
            <p:spPr bwMode="gray">
              <a:xfrm>
                <a:off x="4022299" y="3327399"/>
                <a:ext cx="969010" cy="922867"/>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Regular Pentagon 11"/>
              <p:cNvSpPr/>
              <p:nvPr/>
            </p:nvSpPr>
            <p:spPr bwMode="gray">
              <a:xfrm>
                <a:off x="4305508" y="3622522"/>
                <a:ext cx="402592" cy="383420"/>
              </a:xfrm>
              <a:prstGeom prst="pentagon">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gular Pentagon 12"/>
              <p:cNvSpPr/>
              <p:nvPr/>
            </p:nvSpPr>
            <p:spPr bwMode="gray">
              <a:xfrm>
                <a:off x="3728929" y="3022599"/>
                <a:ext cx="1555750" cy="1481668"/>
              </a:xfrm>
              <a:prstGeom prst="pentagon">
                <a:avLst/>
              </a:prstGeom>
              <a:noFill/>
              <a:ln w="190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gular Pentagon 13"/>
              <p:cNvSpPr/>
              <p:nvPr/>
            </p:nvSpPr>
            <p:spPr bwMode="gray">
              <a:xfrm>
                <a:off x="3448894" y="2726266"/>
                <a:ext cx="2115820" cy="2015068"/>
              </a:xfrm>
              <a:prstGeom prst="pentagon">
                <a:avLst/>
              </a:prstGeom>
              <a:no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20" name="Straight Connector 19"/>
              <p:cNvCxnSpPr>
                <a:stCxn id="15" idx="0"/>
              </p:cNvCxnSpPr>
              <p:nvPr/>
            </p:nvCxnSpPr>
            <p:spPr>
              <a:xfrm>
                <a:off x="4506805" y="2417936"/>
                <a:ext cx="1399" cy="14147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52198" y="3396640"/>
                <a:ext cx="1352255" cy="4406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04453" y="3402250"/>
                <a:ext cx="1354482" cy="43758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2"/>
              </p:cNvCxnSpPr>
              <p:nvPr/>
            </p:nvCxnSpPr>
            <p:spPr>
              <a:xfrm flipV="1">
                <a:off x="3671667" y="3836301"/>
                <a:ext cx="835291" cy="11554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4"/>
              </p:cNvCxnSpPr>
              <p:nvPr/>
            </p:nvCxnSpPr>
            <p:spPr>
              <a:xfrm flipH="1" flipV="1">
                <a:off x="4509463" y="3836301"/>
                <a:ext cx="832479" cy="11554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gray">
              <a:xfrm>
                <a:off x="5609598" y="3374899"/>
                <a:ext cx="149702" cy="149702"/>
              </a:xfrm>
              <a:prstGeom prst="ellipse">
                <a:avLst/>
              </a:prstGeom>
              <a:solidFill>
                <a:schemeClr val="bg1">
                  <a:lumMod val="50000"/>
                </a:schemeClr>
              </a:solidFill>
              <a:ln w="28575">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27" name="Oval 26"/>
              <p:cNvSpPr/>
              <p:nvPr/>
            </p:nvSpPr>
            <p:spPr bwMode="gray">
              <a:xfrm>
                <a:off x="3264615" y="3374899"/>
                <a:ext cx="149702" cy="149702"/>
              </a:xfrm>
              <a:prstGeom prst="ellipse">
                <a:avLst/>
              </a:prstGeom>
              <a:solidFill>
                <a:schemeClr val="bg1">
                  <a:lumMod val="50000"/>
                </a:schemeClr>
              </a:solidFill>
              <a:ln w="28575">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28" name="Oval 27"/>
              <p:cNvSpPr/>
              <p:nvPr/>
            </p:nvSpPr>
            <p:spPr bwMode="gray">
              <a:xfrm>
                <a:off x="4429602" y="2512865"/>
                <a:ext cx="149702" cy="149702"/>
              </a:xfrm>
              <a:prstGeom prst="ellipse">
                <a:avLst/>
              </a:prstGeom>
              <a:solidFill>
                <a:schemeClr val="bg1">
                  <a:lumMod val="50000"/>
                </a:schemeClr>
              </a:solidFill>
              <a:ln w="28575">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29" name="Oval 28"/>
              <p:cNvSpPr/>
              <p:nvPr/>
            </p:nvSpPr>
            <p:spPr bwMode="gray">
              <a:xfrm>
                <a:off x="3700442" y="4778979"/>
                <a:ext cx="149702" cy="149702"/>
              </a:xfrm>
              <a:prstGeom prst="ellipse">
                <a:avLst/>
              </a:prstGeom>
              <a:solidFill>
                <a:schemeClr val="bg1">
                  <a:lumMod val="50000"/>
                </a:schemeClr>
              </a:solidFill>
              <a:ln w="28575">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30" name="Oval 29"/>
              <p:cNvSpPr/>
              <p:nvPr/>
            </p:nvSpPr>
            <p:spPr bwMode="gray">
              <a:xfrm>
                <a:off x="5169323" y="4755229"/>
                <a:ext cx="149702" cy="149702"/>
              </a:xfrm>
              <a:prstGeom prst="ellipse">
                <a:avLst/>
              </a:prstGeom>
              <a:solidFill>
                <a:schemeClr val="bg1">
                  <a:lumMod val="50000"/>
                </a:schemeClr>
              </a:solidFill>
              <a:ln w="28575">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grpSp>
        <p:sp>
          <p:nvSpPr>
            <p:cNvPr id="33" name="Text Placeholder 6"/>
            <p:cNvSpPr txBox="1">
              <a:spLocks/>
            </p:cNvSpPr>
            <p:nvPr/>
          </p:nvSpPr>
          <p:spPr bwMode="gray">
            <a:xfrm>
              <a:off x="3182617" y="3397510"/>
              <a:ext cx="2689412" cy="598460"/>
            </a:xfrm>
            <a:prstGeom prst="rect">
              <a:avLst/>
            </a:prstGeom>
          </p:spPr>
          <p:txBody>
            <a:bodyPr vert="horz" lIns="0" tIns="0" rIns="0" bIns="0" rtlCol="0" anchor="b" anchorCtr="0">
              <a:noAutofit/>
            </a:bodyPr>
            <a:lstStyle/>
            <a:p>
              <a:pPr lvl="0" algn="ctr">
                <a:spcBef>
                  <a:spcPts val="1620"/>
                </a:spcBef>
                <a:buClr>
                  <a:srgbClr val="F0AB00"/>
                </a:buClr>
                <a:buSzPct val="80000"/>
              </a:pPr>
              <a:r>
                <a:rPr lang="en-US" sz="2400" b="1" dirty="0" smtClean="0"/>
                <a:t>SAP HANA</a:t>
              </a:r>
            </a:p>
          </p:txBody>
        </p:sp>
      </p:grpSp>
      <p:sp>
        <p:nvSpPr>
          <p:cNvPr id="5" name="TextBox 4"/>
          <p:cNvSpPr txBox="1"/>
          <p:nvPr/>
        </p:nvSpPr>
        <p:spPr>
          <a:xfrm>
            <a:off x="106982" y="1336757"/>
            <a:ext cx="8705781" cy="523220"/>
          </a:xfrm>
          <a:prstGeom prst="rect">
            <a:avLst/>
          </a:prstGeom>
          <a:noFill/>
        </p:spPr>
        <p:txBody>
          <a:bodyPr wrap="none" rtlCol="0">
            <a:spAutoFit/>
          </a:bodyPr>
          <a:lstStyle/>
          <a:p>
            <a:pPr fontAlgn="base">
              <a:spcBef>
                <a:spcPct val="50000"/>
              </a:spcBef>
              <a:spcAft>
                <a:spcPct val="0"/>
              </a:spcAft>
              <a:buClr>
                <a:srgbClr val="F0AB00"/>
              </a:buClr>
              <a:buSzPct val="80000"/>
            </a:pPr>
            <a:r>
              <a:rPr lang="ru-RU" sz="2800" dirty="0" smtClean="0">
                <a:solidFill>
                  <a:schemeClr val="tx2">
                    <a:lumMod val="75000"/>
                  </a:schemeClr>
                </a:solidFill>
              </a:rPr>
              <a:t>Поддержка </a:t>
            </a:r>
            <a:r>
              <a:rPr lang="ru-RU" sz="2800" dirty="0">
                <a:solidFill>
                  <a:schemeClr val="tx2">
                    <a:lumMod val="75000"/>
                  </a:schemeClr>
                </a:solidFill>
              </a:rPr>
              <a:t>аналитики в объединенной платформе</a:t>
            </a:r>
            <a:endParaRPr lang="en-US" sz="2800" kern="0" dirty="0" smtClean="0">
              <a:solidFill>
                <a:schemeClr val="tx2">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89015362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Содержание</a:t>
            </a:r>
            <a:endParaRPr lang="en-US" dirty="0"/>
          </a:p>
        </p:txBody>
      </p:sp>
      <p:sp>
        <p:nvSpPr>
          <p:cNvPr id="3" name="Content Placeholder 2"/>
          <p:cNvSpPr>
            <a:spLocks noGrp="1"/>
          </p:cNvSpPr>
          <p:nvPr>
            <p:ph type="body" sz="quarter" idx="10"/>
          </p:nvPr>
        </p:nvSpPr>
        <p:spPr/>
        <p:txBody>
          <a:bodyPr/>
          <a:lstStyle/>
          <a:p>
            <a:pPr marL="342900" indent="-342900">
              <a:buFont typeface="Arial" panose="020B0604020202020204" pitchFamily="34" charset="0"/>
              <a:buChar char="•"/>
            </a:pPr>
            <a:r>
              <a:rPr lang="ru-RU" sz="2400" b="1" dirty="0"/>
              <a:t>Современные вызовы в области обработки данных </a:t>
            </a:r>
          </a:p>
          <a:p>
            <a:pPr marL="342900" indent="-342900">
              <a:buFont typeface="Arial" panose="020B0604020202020204" pitchFamily="34" charset="0"/>
              <a:buChar char="•"/>
            </a:pPr>
            <a:r>
              <a:rPr lang="ru-RU" sz="2400" b="1" dirty="0" smtClean="0"/>
              <a:t>Что может предложить </a:t>
            </a:r>
            <a:r>
              <a:rPr lang="en-US" sz="2400" b="1" dirty="0" smtClean="0"/>
              <a:t>SAP</a:t>
            </a:r>
          </a:p>
          <a:p>
            <a:pPr marL="342900" indent="-342900">
              <a:buFont typeface="Arial" panose="020B0604020202020204" pitchFamily="34" charset="0"/>
              <a:buChar char="•"/>
            </a:pPr>
            <a:r>
              <a:rPr lang="ru-RU" sz="2400" b="1" dirty="0"/>
              <a:t>Примеры применения решений по обработке данных в реальном времени</a:t>
            </a:r>
            <a:endParaRPr lang="en-US" sz="2400" b="1" dirty="0"/>
          </a:p>
          <a:p>
            <a:pPr marL="342900" indent="-342900">
              <a:buFont typeface="Arial" panose="020B0604020202020204" pitchFamily="34" charset="0"/>
              <a:buChar char="•"/>
            </a:pPr>
            <a:r>
              <a:rPr lang="ru-RU" sz="2400" b="1" dirty="0"/>
              <a:t>Сервисы </a:t>
            </a:r>
            <a:r>
              <a:rPr lang="en-US" sz="2400" b="1" dirty="0" smtClean="0"/>
              <a:t>SAP</a:t>
            </a:r>
            <a:r>
              <a:rPr lang="ru-RU" sz="2400" b="1" dirty="0" smtClean="0"/>
              <a:t> </a:t>
            </a:r>
            <a:r>
              <a:rPr lang="ru-RU" sz="2400" b="1" dirty="0"/>
              <a:t>для платформы обработки данных в реальном времени</a:t>
            </a:r>
          </a:p>
        </p:txBody>
      </p:sp>
    </p:spTree>
    <p:extLst>
      <p:ext uri="{BB962C8B-B14F-4D97-AF65-F5344CB8AC3E}">
        <p14:creationId xmlns:p14="http://schemas.microsoft.com/office/powerpoint/2010/main" val="288491448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t>
            </a:r>
            <a:r>
              <a:rPr lang="ru-RU" dirty="0" smtClean="0"/>
              <a:t>работает на продуктах</a:t>
            </a:r>
            <a:r>
              <a:rPr lang="en-US" dirty="0" smtClean="0"/>
              <a:t> SAP</a:t>
            </a:r>
            <a:br>
              <a:rPr lang="en-US" dirty="0" smtClean="0"/>
            </a:br>
            <a:r>
              <a:rPr lang="ru-RU" sz="1800" b="0" dirty="0" smtClean="0"/>
              <a:t>Внутренние системы учета и отношений с клиентами</a:t>
            </a:r>
            <a:endParaRPr lang="en-US" sz="2000" b="0" dirty="0"/>
          </a:p>
        </p:txBody>
      </p:sp>
      <p:sp>
        <p:nvSpPr>
          <p:cNvPr id="3" name="TextBox 2"/>
          <p:cNvSpPr txBox="1"/>
          <p:nvPr/>
        </p:nvSpPr>
        <p:spPr>
          <a:xfrm>
            <a:off x="975285" y="1425905"/>
            <a:ext cx="924791" cy="837485"/>
          </a:xfrm>
          <a:prstGeom prst="rect">
            <a:avLst/>
          </a:prstGeom>
          <a:noFill/>
        </p:spPr>
        <p:txBody>
          <a:bodyPr wrap="square" lIns="36904" tIns="18453" rIns="36904" bIns="18453" rtlCol="0">
            <a:spAutoFit/>
          </a:bodyPr>
          <a:lstStyle/>
          <a:p>
            <a:pPr algn="ctr" defTabSz="767822" fontAlgn="base">
              <a:spcBef>
                <a:spcPct val="50000"/>
              </a:spcBef>
              <a:spcAft>
                <a:spcPct val="0"/>
              </a:spcAft>
              <a:buClr>
                <a:srgbClr val="F0AB00"/>
              </a:buClr>
              <a:buSzPct val="80000"/>
            </a:pPr>
            <a:r>
              <a:rPr lang="en-US" sz="1300" kern="0" dirty="0">
                <a:solidFill>
                  <a:srgbClr val="FFFFFF"/>
                </a:solidFill>
                <a:latin typeface="BentonSans Regular"/>
                <a:ea typeface="Arial Unicode MS" pitchFamily="34" charset="-128"/>
                <a:cs typeface="BentonSans Regular"/>
              </a:rPr>
              <a:t>Database /  Technology</a:t>
            </a:r>
          </a:p>
        </p:txBody>
      </p:sp>
      <p:sp>
        <p:nvSpPr>
          <p:cNvPr id="4" name="Trapezoid 3"/>
          <p:cNvSpPr/>
          <p:nvPr/>
        </p:nvSpPr>
        <p:spPr bwMode="gray">
          <a:xfrm rot="2881107">
            <a:off x="5508633" y="1536024"/>
            <a:ext cx="2093720" cy="3003686"/>
          </a:xfrm>
          <a:prstGeom prst="trapezoid">
            <a:avLst>
              <a:gd name="adj" fmla="val 28392"/>
            </a:avLst>
          </a:prstGeom>
          <a:solidFill>
            <a:schemeClr val="accent3">
              <a:lumMod val="20000"/>
              <a:lumOff val="80000"/>
              <a:alpha val="75000"/>
            </a:schemeClr>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5" name="AutoShape 27"/>
          <p:cNvSpPr>
            <a:spLocks noChangeArrowheads="1"/>
          </p:cNvSpPr>
          <p:nvPr/>
        </p:nvSpPr>
        <p:spPr bwMode="gray">
          <a:xfrm>
            <a:off x="2311285" y="1371002"/>
            <a:ext cx="2108821" cy="834089"/>
          </a:xfrm>
          <a:prstGeom prst="chevron">
            <a:avLst>
              <a:gd name="adj" fmla="val 36749"/>
            </a:avLst>
          </a:prstGeom>
          <a:solidFill>
            <a:schemeClr val="accent3"/>
          </a:solidFill>
          <a:ln w="12700" algn="ctr">
            <a:noFill/>
            <a:miter lim="800000"/>
            <a:headEnd/>
            <a:tailEnd/>
          </a:ln>
          <a:effectLst/>
        </p:spPr>
        <p:txBody>
          <a:bodyPr wrap="none" lIns="0" tIns="0" rIns="0" bIns="0" anchor="ctr"/>
          <a:lstStyle/>
          <a:p>
            <a:pPr algn="ctr" defTabSz="767822">
              <a:buClr>
                <a:srgbClr val="F0AB00"/>
              </a:buClr>
              <a:buSzPct val="80000"/>
            </a:pPr>
            <a:r>
              <a:rPr lang="en-US" sz="1500" dirty="0">
                <a:solidFill>
                  <a:srgbClr val="FFFFFF"/>
                </a:solidFill>
                <a:latin typeface="Arial"/>
              </a:rPr>
              <a:t>Primary Data </a:t>
            </a:r>
          </a:p>
          <a:p>
            <a:pPr algn="ctr" defTabSz="767822">
              <a:buClr>
                <a:srgbClr val="F0AB00"/>
              </a:buClr>
              <a:buSzPct val="80000"/>
            </a:pPr>
            <a:r>
              <a:rPr lang="en-US" sz="1500" dirty="0">
                <a:solidFill>
                  <a:srgbClr val="FFFFFF"/>
                </a:solidFill>
                <a:latin typeface="Arial"/>
              </a:rPr>
              <a:t>Store for BW</a:t>
            </a:r>
          </a:p>
        </p:txBody>
      </p:sp>
      <p:sp>
        <p:nvSpPr>
          <p:cNvPr id="6" name="AutoShape 27"/>
          <p:cNvSpPr>
            <a:spLocks noChangeArrowheads="1"/>
          </p:cNvSpPr>
          <p:nvPr/>
        </p:nvSpPr>
        <p:spPr bwMode="gray">
          <a:xfrm>
            <a:off x="382272" y="1371002"/>
            <a:ext cx="2108821" cy="834089"/>
          </a:xfrm>
          <a:prstGeom prst="chevron">
            <a:avLst>
              <a:gd name="adj" fmla="val 36749"/>
            </a:avLst>
          </a:prstGeom>
          <a:solidFill>
            <a:schemeClr val="accent3"/>
          </a:solidFill>
          <a:ln w="12700" algn="ctr">
            <a:noFill/>
            <a:miter lim="800000"/>
            <a:headEnd/>
            <a:tailEnd/>
          </a:ln>
          <a:effectLst/>
        </p:spPr>
        <p:txBody>
          <a:bodyPr wrap="none" lIns="0" tIns="0" rIns="0" bIns="0" anchor="ctr"/>
          <a:lstStyle/>
          <a:p>
            <a:pPr algn="ctr" defTabSz="767822">
              <a:buClr>
                <a:srgbClr val="F0AB00"/>
              </a:buClr>
              <a:buSzPct val="80000"/>
            </a:pPr>
            <a:r>
              <a:rPr lang="en-US" sz="1500" dirty="0">
                <a:solidFill>
                  <a:srgbClr val="FFFFFF"/>
                </a:solidFill>
                <a:latin typeface="Arial"/>
              </a:rPr>
              <a:t>Side-by-Side</a:t>
            </a:r>
          </a:p>
        </p:txBody>
      </p:sp>
      <p:sp>
        <p:nvSpPr>
          <p:cNvPr id="7" name="AutoShape 27"/>
          <p:cNvSpPr>
            <a:spLocks noChangeArrowheads="1"/>
          </p:cNvSpPr>
          <p:nvPr/>
        </p:nvSpPr>
        <p:spPr bwMode="gray">
          <a:xfrm>
            <a:off x="4238552" y="1371002"/>
            <a:ext cx="2108821" cy="834089"/>
          </a:xfrm>
          <a:prstGeom prst="chevron">
            <a:avLst>
              <a:gd name="adj" fmla="val 36749"/>
            </a:avLst>
          </a:prstGeom>
          <a:solidFill>
            <a:schemeClr val="accent3"/>
          </a:solidFill>
          <a:ln w="12700" algn="ctr">
            <a:noFill/>
            <a:miter lim="800000"/>
            <a:headEnd/>
            <a:tailEnd/>
          </a:ln>
          <a:effectLst/>
        </p:spPr>
        <p:txBody>
          <a:bodyPr wrap="none" lIns="0" tIns="0" rIns="0" bIns="0" anchor="ctr"/>
          <a:lstStyle/>
          <a:p>
            <a:pPr algn="ctr" defTabSz="767822">
              <a:buClr>
                <a:srgbClr val="F0AB00"/>
              </a:buClr>
              <a:buSzPct val="80000"/>
            </a:pPr>
            <a:r>
              <a:rPr lang="en-US" sz="1500" dirty="0">
                <a:solidFill>
                  <a:srgbClr val="FFFFFF"/>
                </a:solidFill>
                <a:latin typeface="Arial"/>
              </a:rPr>
              <a:t>New</a:t>
            </a:r>
          </a:p>
          <a:p>
            <a:pPr algn="ctr" defTabSz="767822">
              <a:buClr>
                <a:srgbClr val="F0AB00"/>
              </a:buClr>
              <a:buSzPct val="80000"/>
            </a:pPr>
            <a:r>
              <a:rPr lang="en-US" sz="1500" dirty="0">
                <a:solidFill>
                  <a:srgbClr val="FFFFFF"/>
                </a:solidFill>
                <a:latin typeface="Arial"/>
              </a:rPr>
              <a:t>Applications</a:t>
            </a:r>
          </a:p>
        </p:txBody>
      </p:sp>
      <p:sp>
        <p:nvSpPr>
          <p:cNvPr id="8" name="AutoShape 27"/>
          <p:cNvSpPr>
            <a:spLocks noChangeArrowheads="1"/>
          </p:cNvSpPr>
          <p:nvPr/>
        </p:nvSpPr>
        <p:spPr bwMode="gray">
          <a:xfrm>
            <a:off x="6172424" y="1371002"/>
            <a:ext cx="2108821" cy="834089"/>
          </a:xfrm>
          <a:prstGeom prst="chevron">
            <a:avLst>
              <a:gd name="adj" fmla="val 36749"/>
            </a:avLst>
          </a:prstGeom>
          <a:solidFill>
            <a:schemeClr val="accent3"/>
          </a:solidFill>
          <a:ln w="12700" algn="ctr">
            <a:noFill/>
            <a:miter lim="800000"/>
            <a:headEnd/>
            <a:tailEnd/>
          </a:ln>
          <a:effectLst/>
        </p:spPr>
        <p:txBody>
          <a:bodyPr wrap="none" lIns="0" tIns="0" rIns="0" bIns="0" anchor="ctr"/>
          <a:lstStyle/>
          <a:p>
            <a:pPr algn="ctr" defTabSz="767822">
              <a:buClr>
                <a:srgbClr val="F0AB00"/>
              </a:buClr>
              <a:buSzPct val="80000"/>
            </a:pPr>
            <a:r>
              <a:rPr lang="en-US" sz="1500" dirty="0">
                <a:solidFill>
                  <a:srgbClr val="FFFFFF"/>
                </a:solidFill>
                <a:latin typeface="Arial"/>
              </a:rPr>
              <a:t>    Suite on HANA</a:t>
            </a:r>
          </a:p>
        </p:txBody>
      </p:sp>
      <p:grpSp>
        <p:nvGrpSpPr>
          <p:cNvPr id="14" name="Group 13"/>
          <p:cNvGrpSpPr/>
          <p:nvPr/>
        </p:nvGrpSpPr>
        <p:grpSpPr>
          <a:xfrm>
            <a:off x="2544418" y="2748261"/>
            <a:ext cx="3830112" cy="3477392"/>
            <a:chOff x="3098801" y="2929403"/>
            <a:chExt cx="5108146" cy="3478197"/>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8801" y="2929403"/>
              <a:ext cx="5108146" cy="3478197"/>
            </a:xfrm>
            <a:prstGeom prst="rect">
              <a:avLst/>
            </a:prstGeom>
          </p:spPr>
        </p:pic>
        <p:sp>
          <p:nvSpPr>
            <p:cNvPr id="10" name="TextBox 9"/>
            <p:cNvSpPr txBox="1"/>
            <p:nvPr/>
          </p:nvSpPr>
          <p:spPr>
            <a:xfrm>
              <a:off x="3713221" y="4290958"/>
              <a:ext cx="1241992" cy="394076"/>
            </a:xfrm>
            <a:prstGeom prst="rect">
              <a:avLst/>
            </a:prstGeom>
            <a:noFill/>
            <a:scene3d>
              <a:camera prst="perspectiveFront" fov="720000">
                <a:rot lat="19338000" lon="20490000" rev="696000"/>
              </a:camera>
              <a:lightRig rig="threePt" dir="t"/>
            </a:scene3d>
            <a:sp3d/>
          </p:spPr>
          <p:txBody>
            <a:bodyPr wrap="square" rtlCol="0">
              <a:normAutofit fontScale="92500"/>
            </a:bodyPr>
            <a:lstStyle/>
            <a:p>
              <a:pPr algn="ctr" defTabSz="767822" fontAlgn="base">
                <a:spcBef>
                  <a:spcPct val="50000"/>
                </a:spcBef>
                <a:spcAft>
                  <a:spcPct val="0"/>
                </a:spcAft>
                <a:buClr>
                  <a:srgbClr val="F0AB00"/>
                </a:buClr>
                <a:buSzPct val="80000"/>
              </a:pPr>
              <a:r>
                <a:rPr lang="en-US" sz="1200" kern="0" dirty="0">
                  <a:solidFill>
                    <a:srgbClr val="FFFFFF"/>
                  </a:solidFill>
                  <a:latin typeface="Arial"/>
                  <a:ea typeface="Arial Unicode MS" pitchFamily="34" charset="-128"/>
                  <a:cs typeface="Arial Unicode MS" pitchFamily="34" charset="-128"/>
                </a:rPr>
                <a:t>Employees</a:t>
              </a:r>
            </a:p>
          </p:txBody>
        </p:sp>
        <p:sp>
          <p:nvSpPr>
            <p:cNvPr id="11" name="TextBox 10"/>
            <p:cNvSpPr txBox="1"/>
            <p:nvPr/>
          </p:nvSpPr>
          <p:spPr>
            <a:xfrm>
              <a:off x="4232235" y="4947864"/>
              <a:ext cx="1241992" cy="380387"/>
            </a:xfrm>
            <a:prstGeom prst="rect">
              <a:avLst/>
            </a:prstGeom>
            <a:noFill/>
            <a:scene3d>
              <a:camera prst="perspectiveFront" fov="720000">
                <a:rot lat="19338000" lon="20490000" rev="696000"/>
              </a:camera>
              <a:lightRig rig="threePt" dir="t"/>
            </a:scene3d>
            <a:sp3d/>
          </p:spPr>
          <p:txBody>
            <a:bodyPr wrap="square" rtlCol="0">
              <a:normAutofit/>
            </a:bodyPr>
            <a:lstStyle/>
            <a:p>
              <a:pPr algn="ctr" defTabSz="767822" fontAlgn="base">
                <a:spcBef>
                  <a:spcPct val="50000"/>
                </a:spcBef>
                <a:spcAft>
                  <a:spcPct val="0"/>
                </a:spcAft>
                <a:buClr>
                  <a:srgbClr val="F0AB00"/>
                </a:buClr>
                <a:buSzPct val="80000"/>
              </a:pPr>
              <a:r>
                <a:rPr lang="en-US" sz="1200" kern="0" dirty="0">
                  <a:solidFill>
                    <a:srgbClr val="FFFFFF"/>
                  </a:solidFill>
                  <a:latin typeface="Arial"/>
                  <a:ea typeface="Arial Unicode MS" pitchFamily="34" charset="-128"/>
                  <a:cs typeface="Arial Unicode MS" pitchFamily="34" charset="-128"/>
                </a:rPr>
                <a:t>Customers</a:t>
              </a:r>
            </a:p>
          </p:txBody>
        </p:sp>
        <p:sp>
          <p:nvSpPr>
            <p:cNvPr id="12" name="TextBox 11"/>
            <p:cNvSpPr txBox="1"/>
            <p:nvPr/>
          </p:nvSpPr>
          <p:spPr>
            <a:xfrm>
              <a:off x="6195770" y="4930102"/>
              <a:ext cx="1241992" cy="380387"/>
            </a:xfrm>
            <a:prstGeom prst="rect">
              <a:avLst/>
            </a:prstGeom>
            <a:noFill/>
            <a:scene3d>
              <a:camera prst="perspectiveFront" fov="720000">
                <a:rot lat="19338000" lon="20490000" rev="696000"/>
              </a:camera>
              <a:lightRig rig="threePt" dir="t"/>
            </a:scene3d>
            <a:sp3d/>
          </p:spPr>
          <p:txBody>
            <a:bodyPr wrap="square" rtlCol="0">
              <a:normAutofit/>
            </a:bodyPr>
            <a:lstStyle/>
            <a:p>
              <a:pPr algn="ctr" defTabSz="767822" fontAlgn="base">
                <a:spcBef>
                  <a:spcPct val="50000"/>
                </a:spcBef>
                <a:spcAft>
                  <a:spcPct val="0"/>
                </a:spcAft>
                <a:buClr>
                  <a:srgbClr val="F0AB00"/>
                </a:buClr>
                <a:buSzPct val="80000"/>
              </a:pPr>
              <a:r>
                <a:rPr lang="en-US" sz="1200" kern="0" dirty="0">
                  <a:solidFill>
                    <a:srgbClr val="FFFFFF"/>
                  </a:solidFill>
                  <a:latin typeface="Arial"/>
                  <a:ea typeface="Arial Unicode MS" pitchFamily="34" charset="-128"/>
                  <a:cs typeface="Arial Unicode MS" pitchFamily="34" charset="-128"/>
                </a:rPr>
                <a:t>Resources</a:t>
              </a:r>
            </a:p>
          </p:txBody>
        </p:sp>
        <p:sp>
          <p:nvSpPr>
            <p:cNvPr id="13" name="TextBox 12"/>
            <p:cNvSpPr txBox="1"/>
            <p:nvPr/>
          </p:nvSpPr>
          <p:spPr>
            <a:xfrm>
              <a:off x="6380920" y="4253658"/>
              <a:ext cx="1241992" cy="380387"/>
            </a:xfrm>
            <a:prstGeom prst="rect">
              <a:avLst/>
            </a:prstGeom>
            <a:noFill/>
            <a:scene3d>
              <a:camera prst="perspectiveFront" fov="720000">
                <a:rot lat="19338000" lon="20490000" rev="696000"/>
              </a:camera>
              <a:lightRig rig="threePt" dir="t"/>
            </a:scene3d>
            <a:sp3d/>
          </p:spPr>
          <p:txBody>
            <a:bodyPr wrap="square" rtlCol="0">
              <a:normAutofit/>
            </a:bodyPr>
            <a:lstStyle/>
            <a:p>
              <a:pPr algn="ctr" defTabSz="767822" fontAlgn="base">
                <a:spcBef>
                  <a:spcPct val="50000"/>
                </a:spcBef>
                <a:spcAft>
                  <a:spcPct val="0"/>
                </a:spcAft>
                <a:buClr>
                  <a:srgbClr val="F0AB00"/>
                </a:buClr>
                <a:buSzPct val="80000"/>
              </a:pPr>
              <a:r>
                <a:rPr lang="en-US" sz="1200" kern="0" dirty="0">
                  <a:solidFill>
                    <a:srgbClr val="FFFFFF"/>
                  </a:solidFill>
                  <a:latin typeface="Arial"/>
                  <a:ea typeface="Arial Unicode MS" pitchFamily="34" charset="-128"/>
                  <a:cs typeface="Arial Unicode MS" pitchFamily="34" charset="-128"/>
                </a:rPr>
                <a:t>Networks</a:t>
              </a:r>
            </a:p>
          </p:txBody>
        </p:sp>
      </p:grpSp>
    </p:spTree>
    <p:extLst>
      <p:ext uri="{BB962C8B-B14F-4D97-AF65-F5344CB8AC3E}">
        <p14:creationId xmlns:p14="http://schemas.microsoft.com/office/powerpoint/2010/main" val="1357059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62100"/>
            <a:ext cx="8496000" cy="756000"/>
          </a:xfrm>
        </p:spPr>
        <p:txBody>
          <a:bodyPr/>
          <a:lstStyle/>
          <a:p>
            <a:r>
              <a:rPr lang="en-US" dirty="0" smtClean="0"/>
              <a:t>McLaren F1 Team </a:t>
            </a:r>
            <a:r>
              <a:rPr lang="ru-RU" dirty="0" smtClean="0"/>
              <a:t>использует</a:t>
            </a:r>
            <a:r>
              <a:rPr lang="en-US" dirty="0" smtClean="0"/>
              <a:t> SAP HANA</a:t>
            </a:r>
            <a:br>
              <a:rPr lang="en-US" dirty="0" smtClean="0"/>
            </a:br>
            <a:endParaRPr lang="en-US" sz="1800" b="0" dirty="0"/>
          </a:p>
        </p:txBody>
      </p:sp>
      <p:sp>
        <p:nvSpPr>
          <p:cNvPr id="5" name="Rectangle 4"/>
          <p:cNvSpPr/>
          <p:nvPr/>
        </p:nvSpPr>
        <p:spPr>
          <a:xfrm>
            <a:off x="407782" y="6152213"/>
            <a:ext cx="3871274" cy="277587"/>
          </a:xfrm>
          <a:prstGeom prst="rect">
            <a:avLst/>
          </a:prstGeom>
          <a:solidFill>
            <a:srgbClr val="FFC000"/>
          </a:solidFill>
        </p:spPr>
        <p:txBody>
          <a:bodyPr wrap="none" lIns="76782" tIns="38391" rIns="76782" bIns="38391">
            <a:spAutoFit/>
          </a:bodyPr>
          <a:lstStyle/>
          <a:p>
            <a:r>
              <a:rPr lang="en-US" sz="1300" dirty="0">
                <a:solidFill>
                  <a:schemeClr val="tx2">
                    <a:lumMod val="60000"/>
                    <a:lumOff val="40000"/>
                  </a:schemeClr>
                </a:solidFill>
                <a:hlinkClick r:id="rId2"/>
              </a:rPr>
              <a:t>http://www.youtube.com/watch?v=rVHS7ivmmOw</a:t>
            </a:r>
            <a:r>
              <a:rPr lang="en-US" sz="1300" dirty="0">
                <a:solidFill>
                  <a:schemeClr val="tx2">
                    <a:lumMod val="60000"/>
                    <a:lumOff val="40000"/>
                  </a:schemeClr>
                </a:solidFill>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056" y="2791308"/>
            <a:ext cx="3594944" cy="322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81" y="2791309"/>
            <a:ext cx="3359545" cy="1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82" y="4405054"/>
            <a:ext cx="3359544" cy="1569359"/>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7500" y="1364565"/>
            <a:ext cx="8636000" cy="1302435"/>
          </a:xfrm>
          <a:prstGeom prst="rect">
            <a:avLst/>
          </a:prstGeom>
          <a:solidFill>
            <a:schemeClr val="tx1"/>
          </a:solidFill>
        </p:spPr>
        <p:txBody>
          <a:bodyPr wrap="square" rtlCol="0" anchor="ctr" anchorCtr="0">
            <a:noAutofit/>
          </a:bodyPr>
          <a:lstStyle/>
          <a:p>
            <a:pPr fontAlgn="base">
              <a:spcBef>
                <a:spcPct val="50000"/>
              </a:spcBef>
              <a:spcAft>
                <a:spcPct val="0"/>
              </a:spcAft>
              <a:buClr>
                <a:srgbClr val="F0AB00"/>
              </a:buClr>
              <a:buSzPct val="80000"/>
            </a:pPr>
            <a:r>
              <a:rPr lang="ru-RU" sz="2400" dirty="0">
                <a:solidFill>
                  <a:schemeClr val="bg1"/>
                </a:solidFill>
              </a:rPr>
              <a:t>Поток данных с датчиков на машинах обрабатывается во время гонок в реальном времени</a:t>
            </a:r>
            <a:endParaRPr lang="en-US" sz="2400" kern="0" dirty="0" smtClea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85657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Содержание</a:t>
            </a:r>
            <a:endParaRPr lang="en-US" dirty="0"/>
          </a:p>
        </p:txBody>
      </p:sp>
      <p:sp>
        <p:nvSpPr>
          <p:cNvPr id="3" name="Content Placeholder 2"/>
          <p:cNvSpPr>
            <a:spLocks noGrp="1"/>
          </p:cNvSpPr>
          <p:nvPr>
            <p:ph type="body" sz="quarter" idx="10"/>
          </p:nvPr>
        </p:nvSpPr>
        <p:spPr/>
        <p:txBody>
          <a:bodyPr/>
          <a:lstStyle/>
          <a:p>
            <a:pPr marL="285750" indent="-285750">
              <a:buClr>
                <a:srgbClr val="FA9100"/>
              </a:buClr>
              <a:buFont typeface="Wingdings" panose="05000000000000000000" pitchFamily="2" charset="2"/>
              <a:buChar char="§"/>
            </a:pPr>
            <a:r>
              <a:rPr lang="ru-RU" sz="2400" b="1" dirty="0" smtClean="0"/>
              <a:t>Современные вызовы в области обработки данных </a:t>
            </a:r>
          </a:p>
          <a:p>
            <a:pPr marL="285750" indent="-285750">
              <a:buClr>
                <a:srgbClr val="FA9100"/>
              </a:buClr>
              <a:buFont typeface="Wingdings" panose="05000000000000000000" pitchFamily="2" charset="2"/>
              <a:buChar char="§"/>
            </a:pPr>
            <a:r>
              <a:rPr lang="ru-RU" sz="2400" b="1" dirty="0"/>
              <a:t>Что может предложить </a:t>
            </a:r>
            <a:r>
              <a:rPr lang="en-US" sz="2400" b="1" dirty="0"/>
              <a:t>SAP</a:t>
            </a:r>
          </a:p>
          <a:p>
            <a:pPr marL="285750" indent="-285750">
              <a:buClr>
                <a:srgbClr val="FA9100"/>
              </a:buClr>
              <a:buFont typeface="Wingdings" panose="05000000000000000000" pitchFamily="2" charset="2"/>
              <a:buChar char="§"/>
            </a:pPr>
            <a:r>
              <a:rPr lang="ru-RU" sz="2400" b="1" dirty="0"/>
              <a:t>Примеры применения решений по обработке данных в реальном времени</a:t>
            </a:r>
            <a:endParaRPr lang="en-US" sz="2400" b="1" dirty="0"/>
          </a:p>
          <a:p>
            <a:pPr marL="285750" indent="-285750">
              <a:buClr>
                <a:srgbClr val="FA9100"/>
              </a:buClr>
              <a:buFont typeface="Wingdings" panose="05000000000000000000" pitchFamily="2" charset="2"/>
              <a:buChar char="§"/>
            </a:pPr>
            <a:r>
              <a:rPr lang="ru-RU" sz="2400" b="1" dirty="0"/>
              <a:t>Сервисы </a:t>
            </a:r>
            <a:r>
              <a:rPr lang="en-US" sz="2400" b="1" dirty="0"/>
              <a:t>SAP</a:t>
            </a:r>
            <a:r>
              <a:rPr lang="ru-RU" sz="2400" b="1" dirty="0"/>
              <a:t> для платформы обработки данных в реальном времени</a:t>
            </a:r>
          </a:p>
        </p:txBody>
      </p:sp>
    </p:spTree>
    <p:extLst>
      <p:ext uri="{BB962C8B-B14F-4D97-AF65-F5344CB8AC3E}">
        <p14:creationId xmlns:p14="http://schemas.microsoft.com/office/powerpoint/2010/main" val="259541796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psf\Host\Users\eric\Graphic Tank\Misc Icons v1b-62.png"/>
          <p:cNvPicPr>
            <a:picLocks noChangeAspect="1" noChangeArrowheads="1"/>
          </p:cNvPicPr>
          <p:nvPr/>
        </p:nvPicPr>
        <p:blipFill>
          <a:blip r:embed="rId3" cstate="print"/>
          <a:srcRect/>
          <a:stretch>
            <a:fillRect/>
          </a:stretch>
        </p:blipFill>
        <p:spPr bwMode="gray">
          <a:xfrm>
            <a:off x="394043" y="1569978"/>
            <a:ext cx="667129" cy="835276"/>
          </a:xfrm>
          <a:prstGeom prst="rect">
            <a:avLst/>
          </a:prstGeom>
          <a:noFill/>
        </p:spPr>
      </p:pic>
      <p:sp>
        <p:nvSpPr>
          <p:cNvPr id="4" name="Title 3"/>
          <p:cNvSpPr>
            <a:spLocks noGrp="1"/>
          </p:cNvSpPr>
          <p:nvPr>
            <p:ph type="title"/>
          </p:nvPr>
        </p:nvSpPr>
        <p:spPr/>
        <p:txBody>
          <a:bodyPr/>
          <a:lstStyle/>
          <a:p>
            <a:r>
              <a:rPr lang="en-US" dirty="0" err="1" smtClean="0"/>
              <a:t>Charité</a:t>
            </a:r>
            <a:r>
              <a:rPr lang="en-US" dirty="0" smtClean="0"/>
              <a:t> Berlin</a:t>
            </a:r>
            <a:br>
              <a:rPr lang="en-US" dirty="0" smtClean="0"/>
            </a:br>
            <a:r>
              <a:rPr lang="ru-RU" sz="1800" b="0" dirty="0" smtClean="0"/>
              <a:t>Госпиталь – персональное лечение раковых больных</a:t>
            </a:r>
            <a:endParaRPr lang="en-US" sz="1800" b="0" dirty="0"/>
          </a:p>
        </p:txBody>
      </p:sp>
      <p:sp>
        <p:nvSpPr>
          <p:cNvPr id="5" name="Rectangle 4"/>
          <p:cNvSpPr/>
          <p:nvPr/>
        </p:nvSpPr>
        <p:spPr bwMode="gray">
          <a:xfrm>
            <a:off x="3223406" y="1336379"/>
            <a:ext cx="5676179" cy="4154891"/>
          </a:xfrm>
          <a:prstGeom prst="rect">
            <a:avLst/>
          </a:prstGeom>
        </p:spPr>
        <p:txBody>
          <a:bodyPr wrap="square" lIns="91347" tIns="45674" rIns="91347" bIns="45674">
            <a:spAutoFit/>
          </a:bodyPr>
          <a:lstStyle/>
          <a:p>
            <a:pPr>
              <a:spcBef>
                <a:spcPts val="1620"/>
              </a:spcBef>
              <a:buClr>
                <a:srgbClr val="F0AB00"/>
              </a:buClr>
              <a:buSzPct val="80000"/>
            </a:pPr>
            <a:r>
              <a:rPr lang="ru-RU" sz="1200" b="1" dirty="0" smtClean="0">
                <a:solidFill>
                  <a:srgbClr val="000000"/>
                </a:solidFill>
              </a:rPr>
              <a:t>Решение</a:t>
            </a:r>
            <a:r>
              <a:rPr lang="en-US" sz="1200" b="1" dirty="0" smtClean="0">
                <a:solidFill>
                  <a:srgbClr val="000000"/>
                </a:solidFill>
              </a:rPr>
              <a:t>: </a:t>
            </a:r>
            <a:r>
              <a:rPr lang="ru-RU" sz="1200" dirty="0">
                <a:solidFill>
                  <a:srgbClr val="000000"/>
                </a:solidFill>
              </a:rPr>
              <a:t>Динамично настраиваемая витрина данных</a:t>
            </a:r>
            <a:endParaRPr lang="en-US" sz="1200" dirty="0">
              <a:solidFill>
                <a:srgbClr val="000000"/>
              </a:solidFill>
            </a:endParaRPr>
          </a:p>
          <a:p>
            <a:pPr defTabSz="1087672"/>
            <a:endParaRPr lang="en-US" sz="1200" b="1" dirty="0" smtClean="0">
              <a:solidFill>
                <a:srgbClr val="000000"/>
              </a:solidFill>
            </a:endParaRPr>
          </a:p>
          <a:p>
            <a:pPr defTabSz="1087672"/>
            <a:r>
              <a:rPr lang="ru-RU" sz="1200" b="1" dirty="0" smtClean="0">
                <a:solidFill>
                  <a:srgbClr val="000000"/>
                </a:solidFill>
              </a:rPr>
              <a:t>Бизнес вызовы</a:t>
            </a:r>
            <a:endParaRPr lang="en-US" sz="1200" b="1" dirty="0">
              <a:solidFill>
                <a:srgbClr val="000000"/>
              </a:solidFill>
            </a:endParaRP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Улучшить лечение рака за счет применения новых методов</a:t>
            </a:r>
            <a:endParaRPr lang="en-US" sz="1200" dirty="0" smtClean="0">
              <a:solidFill>
                <a:srgbClr val="000000"/>
              </a:solidFill>
            </a:endParaRP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Уменьшить стоимость лечения за счет более оперативной отчетности</a:t>
            </a: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Повысить уровень общения со страховыми компаниями</a:t>
            </a:r>
            <a:endParaRPr lang="en-US" sz="1400" dirty="0" smtClean="0">
              <a:solidFill>
                <a:srgbClr val="000000"/>
              </a:solidFill>
            </a:endParaRPr>
          </a:p>
          <a:p>
            <a:pPr marL="0" lvl="2" indent="-171277" defTabSz="1087672">
              <a:spcBef>
                <a:spcPts val="2398"/>
              </a:spcBef>
              <a:buClr>
                <a:srgbClr val="F0AB00"/>
              </a:buClr>
              <a:buSzPct val="100000"/>
              <a:buFont typeface="Wingdings"/>
              <a:buNone/>
            </a:pPr>
            <a:r>
              <a:rPr lang="ru-RU" sz="1200" b="1" dirty="0" smtClean="0">
                <a:solidFill>
                  <a:srgbClr val="000000"/>
                </a:solidFill>
              </a:rPr>
              <a:t>Технические аспекты</a:t>
            </a:r>
            <a:endParaRPr lang="en-US" sz="1200" b="1" dirty="0">
              <a:solidFill>
                <a:srgbClr val="000000"/>
              </a:solidFill>
            </a:endParaRP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Большой объем неструктурированных данных</a:t>
            </a:r>
            <a:r>
              <a:rPr lang="en-US" sz="1200" dirty="0" smtClean="0">
                <a:solidFill>
                  <a:srgbClr val="000000"/>
                </a:solidFill>
              </a:rPr>
              <a:t>:</a:t>
            </a:r>
            <a:r>
              <a:rPr lang="ru-RU" sz="1200" dirty="0" smtClean="0">
                <a:solidFill>
                  <a:srgbClr val="000000"/>
                </a:solidFill>
              </a:rPr>
              <a:t> более </a:t>
            </a:r>
            <a:r>
              <a:rPr lang="en-US" sz="1200" dirty="0" smtClean="0">
                <a:solidFill>
                  <a:srgbClr val="000000"/>
                </a:solidFill>
                <a:sym typeface="Wingdings" pitchFamily="2" charset="2"/>
              </a:rPr>
              <a:t>500k </a:t>
            </a:r>
            <a:r>
              <a:rPr lang="ru-RU" sz="1200" dirty="0" smtClean="0">
                <a:solidFill>
                  <a:srgbClr val="000000"/>
                </a:solidFill>
                <a:sym typeface="Wingdings" pitchFamily="2" charset="2"/>
              </a:rPr>
              <a:t>точек анализа или</a:t>
            </a:r>
            <a:r>
              <a:rPr lang="en-US" sz="1200" dirty="0" smtClean="0">
                <a:solidFill>
                  <a:srgbClr val="000000"/>
                </a:solidFill>
                <a:sym typeface="Wingdings" pitchFamily="2" charset="2"/>
              </a:rPr>
              <a:t> 2 TB </a:t>
            </a:r>
            <a:r>
              <a:rPr lang="ru-RU" sz="1200" dirty="0" smtClean="0">
                <a:solidFill>
                  <a:srgbClr val="000000"/>
                </a:solidFill>
                <a:sym typeface="Wingdings" pitchFamily="2" charset="2"/>
              </a:rPr>
              <a:t>данных на пациента</a:t>
            </a:r>
            <a:r>
              <a:rPr lang="en-US" sz="1200" dirty="0" smtClean="0">
                <a:solidFill>
                  <a:srgbClr val="000000"/>
                </a:solidFill>
                <a:sym typeface="Wingdings" pitchFamily="2" charset="2"/>
              </a:rPr>
              <a:t>; </a:t>
            </a:r>
            <a:r>
              <a:rPr lang="ru-RU" sz="1200" dirty="0" smtClean="0">
                <a:solidFill>
                  <a:srgbClr val="000000"/>
                </a:solidFill>
                <a:sym typeface="Wingdings" pitchFamily="2" charset="2"/>
              </a:rPr>
              <a:t>увеличение объема данных на </a:t>
            </a:r>
            <a:r>
              <a:rPr lang="en-US" sz="1200" dirty="0" smtClean="0">
                <a:solidFill>
                  <a:srgbClr val="000000"/>
                </a:solidFill>
                <a:sym typeface="Wingdings" pitchFamily="2" charset="2"/>
              </a:rPr>
              <a:t>30</a:t>
            </a:r>
            <a:r>
              <a:rPr lang="en-US" sz="1200" dirty="0">
                <a:solidFill>
                  <a:srgbClr val="000000"/>
                </a:solidFill>
                <a:sym typeface="Wingdings" pitchFamily="2" charset="2"/>
              </a:rPr>
              <a:t>% </a:t>
            </a:r>
            <a:r>
              <a:rPr lang="ru-RU" sz="1200" dirty="0" smtClean="0">
                <a:solidFill>
                  <a:srgbClr val="000000"/>
                </a:solidFill>
                <a:sym typeface="Wingdings" pitchFamily="2" charset="2"/>
              </a:rPr>
              <a:t>за последние несколько лет</a:t>
            </a:r>
            <a:endParaRPr lang="en-US" sz="1200" dirty="0" smtClean="0">
              <a:solidFill>
                <a:srgbClr val="000000"/>
              </a:solidFill>
              <a:sym typeface="Wingdings" pitchFamily="2" charset="2"/>
            </a:endParaRP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Полная прозрачность финансовых, клинических и исследовательских данных </a:t>
            </a:r>
          </a:p>
          <a:p>
            <a:pPr marL="0" lvl="2" defTabSz="1087672">
              <a:spcBef>
                <a:spcPts val="600"/>
              </a:spcBef>
              <a:buClr>
                <a:srgbClr val="F0AB00"/>
              </a:buClr>
              <a:buSzPct val="100000"/>
            </a:pPr>
            <a:r>
              <a:rPr lang="ru-RU" sz="1200" b="1" dirty="0" smtClean="0">
                <a:solidFill>
                  <a:srgbClr val="000000"/>
                </a:solidFill>
              </a:rPr>
              <a:t>Выгоды</a:t>
            </a:r>
            <a:endParaRPr lang="en-US" sz="1200" b="1" dirty="0">
              <a:solidFill>
                <a:srgbClr val="000000"/>
              </a:solidFill>
            </a:endParaRP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Анализ 300М записей пациентов из разных департаментов в реальном времени</a:t>
            </a:r>
            <a:endParaRPr lang="en-US" sz="1200" dirty="0" smtClean="0">
              <a:solidFill>
                <a:srgbClr val="000000"/>
              </a:solidFill>
            </a:endParaRPr>
          </a:p>
          <a:p>
            <a:pPr marL="171277" lvl="2" indent="-171277" defTabSz="1087672">
              <a:spcBef>
                <a:spcPts val="600"/>
              </a:spcBef>
              <a:buClr>
                <a:srgbClr val="F0AB00"/>
              </a:buClr>
              <a:buSzPct val="100000"/>
              <a:buFont typeface="Wingdings" pitchFamily="2" charset="2"/>
              <a:buChar char=""/>
            </a:pPr>
            <a:r>
              <a:rPr lang="ru-RU" sz="1200" dirty="0" smtClean="0">
                <a:solidFill>
                  <a:srgbClr val="000000"/>
                </a:solidFill>
              </a:rPr>
              <a:t>Быстрая и гибкая отчетность позволила уменьшить время на передачу дел в сменах</a:t>
            </a:r>
            <a:endParaRPr lang="en-US" sz="1200" dirty="0" smtClean="0">
              <a:solidFill>
                <a:srgbClr val="000000"/>
              </a:solidFill>
            </a:endParaRPr>
          </a:p>
        </p:txBody>
      </p:sp>
      <p:pic>
        <p:nvPicPr>
          <p:cNvPr id="18" name="Picture 17" descr="Charite.JPG"/>
          <p:cNvPicPr>
            <a:picLocks noChangeAspect="1"/>
          </p:cNvPicPr>
          <p:nvPr/>
        </p:nvPicPr>
        <p:blipFill>
          <a:blip r:embed="rId4" cstate="print"/>
          <a:stretch>
            <a:fillRect/>
          </a:stretch>
        </p:blipFill>
        <p:spPr>
          <a:xfrm>
            <a:off x="7807464" y="451164"/>
            <a:ext cx="1084898" cy="427479"/>
          </a:xfrm>
          <a:prstGeom prst="rect">
            <a:avLst/>
          </a:prstGeom>
        </p:spPr>
      </p:pic>
      <p:pic>
        <p:nvPicPr>
          <p:cNvPr id="20" name="Picture 54" descr="\\psf\Host\Users\eric\Graphic Tank\Electronics_iPad copy 4.png"/>
          <p:cNvPicPr>
            <a:picLocks noChangeAspect="1" noChangeArrowheads="1"/>
          </p:cNvPicPr>
          <p:nvPr/>
        </p:nvPicPr>
        <p:blipFill>
          <a:blip r:embed="rId5"/>
          <a:srcRect/>
          <a:stretch>
            <a:fillRect/>
          </a:stretch>
        </p:blipFill>
        <p:spPr bwMode="auto">
          <a:xfrm>
            <a:off x="506897" y="3079500"/>
            <a:ext cx="490687" cy="671872"/>
          </a:xfrm>
          <a:prstGeom prst="rect">
            <a:avLst/>
          </a:prstGeom>
          <a:noFill/>
        </p:spPr>
      </p:pic>
      <p:cxnSp>
        <p:nvCxnSpPr>
          <p:cNvPr id="21" name="Straight Connector 20"/>
          <p:cNvCxnSpPr/>
          <p:nvPr/>
        </p:nvCxnSpPr>
        <p:spPr bwMode="gray">
          <a:xfrm flipV="1">
            <a:off x="3022244" y="1415540"/>
            <a:ext cx="0" cy="39998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gray">
          <a:xfrm>
            <a:off x="324000" y="5537869"/>
            <a:ext cx="8496000" cy="815515"/>
          </a:xfrm>
          <a:prstGeom prst="rect">
            <a:avLst/>
          </a:prstGeom>
          <a:noFill/>
        </p:spPr>
        <p:txBody>
          <a:bodyPr wrap="square" lIns="0" tIns="45674" rIns="0" bIns="45674" rtlCol="0">
            <a:spAutoFit/>
          </a:bodyPr>
          <a:lstStyle/>
          <a:p>
            <a:pPr defTabSz="1087672" fontAlgn="base">
              <a:spcBef>
                <a:spcPct val="50000"/>
              </a:spcBef>
              <a:spcAft>
                <a:spcPct val="0"/>
              </a:spcAft>
              <a:buClr>
                <a:srgbClr val="F0AB00"/>
              </a:buClr>
              <a:buSzPct val="80000"/>
            </a:pPr>
            <a:r>
              <a:rPr lang="ru-RU" sz="1600" b="1" i="1" kern="0" dirty="0" smtClean="0">
                <a:solidFill>
                  <a:srgbClr val="92D050"/>
                </a:solidFill>
                <a:ea typeface="Arial Unicode MS" pitchFamily="34" charset="-128"/>
                <a:cs typeface="Arial Unicode MS" pitchFamily="34" charset="-128"/>
              </a:rPr>
              <a:t>Сегодня мы анализируем терабайты данных за секунды. Это обоюдная выгода как для руководства клиники, так и для докторов с пациентами. </a:t>
            </a:r>
            <a:endParaRPr lang="en-US" sz="1600" b="1" i="1" kern="0" dirty="0">
              <a:solidFill>
                <a:srgbClr val="92D050"/>
              </a:solidFill>
              <a:ea typeface="Arial Unicode MS" pitchFamily="34" charset="-128"/>
              <a:cs typeface="Arial Unicode MS" pitchFamily="34" charset="-128"/>
            </a:endParaRPr>
          </a:p>
          <a:p>
            <a:pPr defTabSz="1087672" fontAlgn="base">
              <a:spcBef>
                <a:spcPct val="50000"/>
              </a:spcBef>
              <a:spcAft>
                <a:spcPct val="0"/>
              </a:spcAft>
              <a:buClr>
                <a:srgbClr val="F0AB00"/>
              </a:buClr>
              <a:buSzPct val="80000"/>
            </a:pPr>
            <a:r>
              <a:rPr lang="en-US" sz="1000" i="1" kern="0" dirty="0">
                <a:solidFill>
                  <a:srgbClr val="666666"/>
                </a:solidFill>
                <a:ea typeface="Arial Unicode MS" pitchFamily="34" charset="-128"/>
                <a:cs typeface="Arial Unicode MS" pitchFamily="34" charset="-128"/>
              </a:rPr>
              <a:t> Martin Peuker, Vice CIO, Charité University Hospital Berlin</a:t>
            </a:r>
          </a:p>
        </p:txBody>
      </p:sp>
      <p:grpSp>
        <p:nvGrpSpPr>
          <p:cNvPr id="35" name="Group 34"/>
          <p:cNvGrpSpPr/>
          <p:nvPr/>
        </p:nvGrpSpPr>
        <p:grpSpPr>
          <a:xfrm>
            <a:off x="1228247" y="1569956"/>
            <a:ext cx="1778764" cy="2530098"/>
            <a:chOff x="1638086" y="1206230"/>
            <a:chExt cx="2372304" cy="2530688"/>
          </a:xfrm>
        </p:grpSpPr>
        <p:sp>
          <p:nvSpPr>
            <p:cNvPr id="37" name="TextBox 36"/>
            <p:cNvSpPr txBox="1"/>
            <p:nvPr/>
          </p:nvSpPr>
          <p:spPr bwMode="gray">
            <a:xfrm>
              <a:off x="1638086" y="1206230"/>
              <a:ext cx="2372304" cy="923545"/>
            </a:xfrm>
            <a:prstGeom prst="rect">
              <a:avLst/>
            </a:prstGeom>
            <a:noFill/>
          </p:spPr>
          <p:txBody>
            <a:bodyPr wrap="square" rtlCol="0" anchor="t" anchorCtr="0">
              <a:spAutoFit/>
            </a:bodyPr>
            <a:lstStyle/>
            <a:p>
              <a:pPr defTabSz="1087672" fontAlgn="base">
                <a:spcAft>
                  <a:spcPct val="0"/>
                </a:spcAft>
                <a:buClr>
                  <a:srgbClr val="F0AB00"/>
                </a:buClr>
                <a:buSzPct val="80000"/>
              </a:pPr>
              <a:r>
                <a:rPr lang="en-US" b="1" kern="0" dirty="0" smtClean="0">
                  <a:solidFill>
                    <a:srgbClr val="000000"/>
                  </a:solidFill>
                  <a:ea typeface="Arial Unicode MS" pitchFamily="34" charset="-128"/>
                  <a:cs typeface="Arial Unicode MS" pitchFamily="34" charset="-128"/>
                </a:rPr>
                <a:t>1,000x</a:t>
              </a:r>
              <a:r>
                <a:rPr lang="en-US" sz="1200" kern="0" dirty="0" smtClean="0">
                  <a:solidFill>
                    <a:srgbClr val="000000"/>
                  </a:solidFill>
                  <a:ea typeface="Arial Unicode MS" pitchFamily="34" charset="-128"/>
                  <a:cs typeface="Arial Unicode MS" pitchFamily="34" charset="-128"/>
                </a:rPr>
                <a:t> </a:t>
              </a:r>
              <a:r>
                <a:rPr lang="ru-RU" sz="1200" kern="0" dirty="0" smtClean="0">
                  <a:solidFill>
                    <a:srgbClr val="000000"/>
                  </a:solidFill>
                  <a:ea typeface="Arial Unicode MS" pitchFamily="34" charset="-128"/>
                  <a:cs typeface="Arial Unicode MS" pitchFamily="34" charset="-128"/>
                </a:rPr>
                <a:t>быстрее анализ лечебных данных. Секунды вместо часов.</a:t>
              </a:r>
              <a:endParaRPr lang="en-US" sz="1200" kern="0" dirty="0">
                <a:solidFill>
                  <a:srgbClr val="000000"/>
                </a:solidFill>
                <a:ea typeface="Arial Unicode MS" pitchFamily="34" charset="-128"/>
                <a:cs typeface="Arial Unicode MS" pitchFamily="34" charset="-128"/>
              </a:endParaRPr>
            </a:p>
          </p:txBody>
        </p:sp>
        <p:sp>
          <p:nvSpPr>
            <p:cNvPr id="38" name="TextBox 37"/>
            <p:cNvSpPr txBox="1"/>
            <p:nvPr/>
          </p:nvSpPr>
          <p:spPr bwMode="gray">
            <a:xfrm>
              <a:off x="1638086" y="2480897"/>
              <a:ext cx="2195621" cy="1256021"/>
            </a:xfrm>
            <a:prstGeom prst="rect">
              <a:avLst/>
            </a:prstGeom>
            <a:noFill/>
          </p:spPr>
          <p:txBody>
            <a:bodyPr wrap="square" rtlCol="0" anchor="t" anchorCtr="0">
              <a:spAutoFit/>
            </a:bodyPr>
            <a:lstStyle/>
            <a:p>
              <a:pPr defTabSz="1087672" fontAlgn="base">
                <a:lnSpc>
                  <a:spcPct val="90000"/>
                </a:lnSpc>
                <a:spcAft>
                  <a:spcPct val="0"/>
                </a:spcAft>
                <a:buClr>
                  <a:srgbClr val="F0AB00"/>
                </a:buClr>
                <a:buSzPct val="80000"/>
              </a:pPr>
              <a:r>
                <a:rPr lang="ru-RU" b="1" kern="0" dirty="0" smtClean="0">
                  <a:solidFill>
                    <a:srgbClr val="000000"/>
                  </a:solidFill>
                  <a:ea typeface="Arial Unicode MS" pitchFamily="34" charset="-128"/>
                  <a:cs typeface="Arial Unicode MS" pitchFamily="34" charset="-128"/>
                </a:rPr>
                <a:t>У </a:t>
              </a:r>
              <a:r>
                <a:rPr lang="ru-RU" b="1" kern="0" dirty="0">
                  <a:solidFill>
                    <a:srgbClr val="000000"/>
                  </a:solidFill>
                  <a:ea typeface="Arial Unicode MS" pitchFamily="34" charset="-128"/>
                  <a:cs typeface="Arial Unicode MS" pitchFamily="34" charset="-128"/>
                </a:rPr>
                <a:t>д</a:t>
              </a:r>
              <a:r>
                <a:rPr lang="ru-RU" b="1" kern="0" dirty="0" smtClean="0">
                  <a:solidFill>
                    <a:srgbClr val="000000"/>
                  </a:solidFill>
                  <a:ea typeface="Arial Unicode MS" pitchFamily="34" charset="-128"/>
                  <a:cs typeface="Arial Unicode MS" pitchFamily="34" charset="-128"/>
                </a:rPr>
                <a:t>окторов и ученых </a:t>
              </a:r>
              <a:r>
                <a:rPr lang="ru-RU" sz="1200" kern="0" dirty="0">
                  <a:solidFill>
                    <a:srgbClr val="000000"/>
                  </a:solidFill>
                  <a:ea typeface="Arial Unicode MS" pitchFamily="34" charset="-128"/>
                  <a:cs typeface="Arial Unicode MS" pitchFamily="34" charset="-128"/>
                </a:rPr>
                <a:t>доступ ко всем данным с </a:t>
              </a:r>
              <a:r>
                <a:rPr lang="en-US" sz="1200" b="1" kern="0" dirty="0" err="1" smtClean="0">
                  <a:solidFill>
                    <a:srgbClr val="000000"/>
                  </a:solidFill>
                  <a:ea typeface="Arial Unicode MS" pitchFamily="34" charset="-128"/>
                  <a:cs typeface="Arial Unicode MS" pitchFamily="34" charset="-128"/>
                </a:rPr>
                <a:t>iPad</a:t>
              </a:r>
              <a:r>
                <a:rPr lang="en-US" sz="1200" b="1" kern="0" dirty="0" smtClean="0">
                  <a:solidFill>
                    <a:srgbClr val="000000"/>
                  </a:solidFill>
                  <a:ea typeface="Arial Unicode MS" pitchFamily="34" charset="-128"/>
                  <a:cs typeface="Arial Unicode MS" pitchFamily="34" charset="-128"/>
                </a:rPr>
                <a:t> </a:t>
              </a:r>
              <a:r>
                <a:rPr lang="ru-RU" sz="1200" kern="0" dirty="0">
                  <a:solidFill>
                    <a:srgbClr val="000000"/>
                  </a:solidFill>
                  <a:ea typeface="Arial Unicode MS" pitchFamily="34" charset="-128"/>
                  <a:cs typeface="Arial Unicode MS" pitchFamily="34" charset="-128"/>
                </a:rPr>
                <a:t>на всей территории госпиталя</a:t>
              </a:r>
              <a:endParaRPr lang="en-US" sz="1200" kern="0" dirty="0">
                <a:solidFill>
                  <a:srgbClr val="000000"/>
                </a:solidFill>
                <a:ea typeface="Arial Unicode MS" pitchFamily="34" charset="-128"/>
                <a:cs typeface="Arial Unicode MS" pitchFamily="34" charset="-128"/>
              </a:endParaRPr>
            </a:p>
          </p:txBody>
        </p:sp>
      </p:grpSp>
      <p:grpSp>
        <p:nvGrpSpPr>
          <p:cNvPr id="19" name="Group 18"/>
          <p:cNvGrpSpPr/>
          <p:nvPr/>
        </p:nvGrpSpPr>
        <p:grpSpPr>
          <a:xfrm>
            <a:off x="324000" y="5305753"/>
            <a:ext cx="8475494" cy="182851"/>
            <a:chOff x="324000" y="5052126"/>
            <a:chExt cx="8475494" cy="182893"/>
          </a:xfrm>
        </p:grpSpPr>
        <p:sp>
          <p:nvSpPr>
            <p:cNvPr id="27" name="Rectangle 26"/>
            <p:cNvSpPr/>
            <p:nvPr/>
          </p:nvSpPr>
          <p:spPr bwMode="gray">
            <a:xfrm>
              <a:off x="324000" y="5052126"/>
              <a:ext cx="182893" cy="182893"/>
            </a:xfrm>
            <a:prstGeom prst="rect">
              <a:avLst/>
            </a:prstGeom>
            <a:solidFill>
              <a:schemeClr val="accent1"/>
            </a:solidFill>
            <a:ln w="6350" algn="ctr">
              <a:noFill/>
              <a:miter lim="800000"/>
              <a:headEnd/>
              <a:tailEnd/>
            </a:ln>
          </p:spPr>
          <p:txBody>
            <a:bodyPr lIns="0" tIns="118872" rIns="0" bIns="0" rtlCol="0" anchor="ctr" anchorCtr="0"/>
            <a:lstStyle/>
            <a:p>
              <a:pPr algn="ctr" fontAlgn="base">
                <a:spcBef>
                  <a:spcPct val="50000"/>
                </a:spcBef>
                <a:spcAft>
                  <a:spcPct val="0"/>
                </a:spcAft>
                <a:buClr>
                  <a:srgbClr val="F0AB00"/>
                </a:buClr>
                <a:buSzPct val="80000"/>
              </a:pPr>
              <a:r>
                <a:rPr lang="en-US" sz="2000" b="1" kern="0" dirty="0" smtClean="0">
                  <a:solidFill>
                    <a:srgbClr val="000000"/>
                  </a:solidFill>
                  <a:ea typeface="Arial Unicode MS" pitchFamily="34" charset="-128"/>
                  <a:cs typeface="Arial Unicode MS" pitchFamily="34" charset="-128"/>
                </a:rPr>
                <a:t>“</a:t>
              </a:r>
            </a:p>
          </p:txBody>
        </p:sp>
        <p:cxnSp>
          <p:nvCxnSpPr>
            <p:cNvPr id="28" name="Straight Connector 27"/>
            <p:cNvCxnSpPr/>
            <p:nvPr/>
          </p:nvCxnSpPr>
          <p:spPr>
            <a:xfrm>
              <a:off x="844214" y="5220843"/>
              <a:ext cx="79552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gray">
            <a:xfrm>
              <a:off x="560388" y="5052126"/>
              <a:ext cx="182892" cy="182893"/>
            </a:xfrm>
            <a:prstGeom prst="rect">
              <a:avLst/>
            </a:prstGeom>
            <a:solidFill>
              <a:schemeClr val="accent1"/>
            </a:solidFill>
            <a:ln w="6350" algn="ctr">
              <a:noFill/>
              <a:miter lim="800000"/>
              <a:headEnd/>
              <a:tailEnd/>
            </a:ln>
          </p:spPr>
          <p:txBody>
            <a:bodyPr lIns="0" tIns="118872" rIns="0" bIns="0" rtlCol="0" anchor="ctr" anchorCtr="0"/>
            <a:lstStyle/>
            <a:p>
              <a:pPr algn="ctr" fontAlgn="base">
                <a:spcBef>
                  <a:spcPct val="50000"/>
                </a:spcBef>
                <a:spcAft>
                  <a:spcPct val="0"/>
                </a:spcAft>
                <a:buClr>
                  <a:srgbClr val="F0AB00"/>
                </a:buClr>
                <a:buSzPct val="80000"/>
              </a:pPr>
              <a:r>
                <a:rPr lang="en-US" sz="2000" b="1" kern="0" dirty="0" smtClean="0">
                  <a:solidFill>
                    <a:srgbClr val="000000"/>
                  </a:solidFill>
                  <a:ea typeface="Arial Unicode MS" pitchFamily="34" charset="-128"/>
                  <a:cs typeface="Arial Unicode MS" pitchFamily="34" charset="-128"/>
                </a:rPr>
                <a:t>”</a:t>
              </a:r>
            </a:p>
          </p:txBody>
        </p:sp>
      </p:grpSp>
      <p:pic>
        <p:nvPicPr>
          <p:cNvPr id="17" name="Picture 2"/>
          <p:cNvPicPr>
            <a:picLocks noChangeAspect="1" noChangeArrowheads="1"/>
          </p:cNvPicPr>
          <p:nvPr/>
        </p:nvPicPr>
        <p:blipFill>
          <a:blip r:embed="rId6"/>
          <a:srcRect/>
          <a:stretch>
            <a:fillRect/>
          </a:stretch>
        </p:blipFill>
        <p:spPr bwMode="auto">
          <a:xfrm>
            <a:off x="478201" y="4569601"/>
            <a:ext cx="548069" cy="547943"/>
          </a:xfrm>
          <a:prstGeom prst="rect">
            <a:avLst/>
          </a:prstGeom>
          <a:noFill/>
          <a:ln w="9525">
            <a:noFill/>
            <a:miter lim="800000"/>
            <a:headEnd/>
            <a:tailEnd/>
          </a:ln>
        </p:spPr>
      </p:pic>
      <p:sp>
        <p:nvSpPr>
          <p:cNvPr id="2" name="TextBox 1"/>
          <p:cNvSpPr txBox="1"/>
          <p:nvPr/>
        </p:nvSpPr>
        <p:spPr>
          <a:xfrm>
            <a:off x="1228247" y="4563660"/>
            <a:ext cx="1646286" cy="553998"/>
          </a:xfrm>
          <a:prstGeom prst="rect">
            <a:avLst/>
          </a:prstGeom>
          <a:noFill/>
        </p:spPr>
        <p:txBody>
          <a:bodyPr wrap="square" rtlCol="0">
            <a:spAutoFit/>
          </a:bodyPr>
          <a:lstStyle/>
          <a:p>
            <a:pPr defTabSz="1087672" fontAlgn="base">
              <a:spcBef>
                <a:spcPct val="50000"/>
              </a:spcBef>
              <a:spcAft>
                <a:spcPct val="0"/>
              </a:spcAft>
              <a:buClr>
                <a:srgbClr val="F0AB00"/>
              </a:buClr>
              <a:buSzPct val="80000"/>
            </a:pPr>
            <a:r>
              <a:rPr lang="en-US" b="1" kern="0" dirty="0" smtClean="0">
                <a:solidFill>
                  <a:srgbClr val="000000"/>
                </a:solidFill>
                <a:ea typeface="Arial Unicode MS" pitchFamily="34" charset="-128"/>
                <a:cs typeface="Arial Unicode MS" pitchFamily="34" charset="-128"/>
              </a:rPr>
              <a:t>2-10 </a:t>
            </a:r>
            <a:r>
              <a:rPr lang="ru-RU" b="1" kern="0" dirty="0" smtClean="0">
                <a:solidFill>
                  <a:srgbClr val="000000"/>
                </a:solidFill>
                <a:ea typeface="Arial Unicode MS" pitchFamily="34" charset="-128"/>
                <a:cs typeface="Arial Unicode MS" pitchFamily="34" charset="-128"/>
              </a:rPr>
              <a:t>секунд</a:t>
            </a:r>
            <a:r>
              <a:rPr lang="en-US" b="1" kern="0" dirty="0" smtClean="0">
                <a:solidFill>
                  <a:srgbClr val="000000"/>
                </a:solidFill>
                <a:ea typeface="Arial Unicode MS" pitchFamily="34" charset="-128"/>
                <a:cs typeface="Arial Unicode MS" pitchFamily="34" charset="-128"/>
              </a:rPr>
              <a:t> </a:t>
            </a:r>
            <a:r>
              <a:rPr lang="ru-RU" sz="1200" kern="0" dirty="0" smtClean="0">
                <a:solidFill>
                  <a:srgbClr val="000000"/>
                </a:solidFill>
                <a:ea typeface="Arial Unicode MS" pitchFamily="34" charset="-128"/>
                <a:cs typeface="Arial Unicode MS" pitchFamily="34" charset="-128"/>
              </a:rPr>
              <a:t>на отчеты</a:t>
            </a:r>
            <a:endParaRPr lang="en-US" sz="1200" kern="0" dirty="0"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1778878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Содержание</a:t>
            </a:r>
            <a:endParaRPr lang="en-US" dirty="0"/>
          </a:p>
        </p:txBody>
      </p:sp>
      <p:sp>
        <p:nvSpPr>
          <p:cNvPr id="5" name="Content Placeholder 2"/>
          <p:cNvSpPr>
            <a:spLocks noGrp="1"/>
          </p:cNvSpPr>
          <p:nvPr>
            <p:ph type="body" sz="quarter" idx="10"/>
          </p:nvPr>
        </p:nvSpPr>
        <p:spPr>
          <a:xfrm>
            <a:off x="324000" y="1692000"/>
            <a:ext cx="8494713" cy="3831818"/>
          </a:xfrm>
        </p:spPr>
        <p:txBody>
          <a:bodyPr/>
          <a:lstStyle/>
          <a:p>
            <a:pPr marL="285750" indent="-285750">
              <a:buClr>
                <a:srgbClr val="FA9100"/>
              </a:buClr>
              <a:buFont typeface="Wingdings" panose="05000000000000000000" pitchFamily="2" charset="2"/>
              <a:buChar char="§"/>
            </a:pPr>
            <a:r>
              <a:rPr lang="ru-RU" sz="2400" b="1" dirty="0" smtClean="0"/>
              <a:t>Современные вызовы в области обработки данных </a:t>
            </a:r>
          </a:p>
          <a:p>
            <a:pPr marL="285750" indent="-285750">
              <a:buClr>
                <a:srgbClr val="FA9100"/>
              </a:buClr>
              <a:buFont typeface="Wingdings" panose="05000000000000000000" pitchFamily="2" charset="2"/>
              <a:buChar char="§"/>
            </a:pPr>
            <a:r>
              <a:rPr lang="ru-RU" sz="2400" b="1" dirty="0"/>
              <a:t>Что может предложить </a:t>
            </a:r>
            <a:r>
              <a:rPr lang="en-US" sz="2400" b="1" dirty="0"/>
              <a:t>SAP</a:t>
            </a:r>
          </a:p>
          <a:p>
            <a:pPr marL="285750" indent="-285750">
              <a:buClr>
                <a:srgbClr val="FA9100"/>
              </a:buClr>
              <a:buFont typeface="Wingdings" panose="05000000000000000000" pitchFamily="2" charset="2"/>
              <a:buChar char="§"/>
            </a:pPr>
            <a:r>
              <a:rPr lang="ru-RU" sz="2400" b="1" dirty="0"/>
              <a:t>Примеры применения решений по обработке данных в реальном времени</a:t>
            </a:r>
            <a:endParaRPr lang="en-US" sz="2400" b="1" dirty="0"/>
          </a:p>
          <a:p>
            <a:pPr marL="285750" indent="-285750">
              <a:buClr>
                <a:srgbClr val="FA9100"/>
              </a:buClr>
              <a:buFont typeface="Wingdings" panose="05000000000000000000" pitchFamily="2" charset="2"/>
              <a:buChar char="§"/>
            </a:pPr>
            <a:r>
              <a:rPr lang="ru-RU" sz="2400" b="1" dirty="0"/>
              <a:t>Сервисы </a:t>
            </a:r>
            <a:r>
              <a:rPr lang="en-US" sz="2400" b="1" dirty="0"/>
              <a:t>SAP</a:t>
            </a:r>
            <a:r>
              <a:rPr lang="ru-RU" sz="2400" b="1" dirty="0"/>
              <a:t> для платформы обработки данных в реальном времени</a:t>
            </a:r>
          </a:p>
        </p:txBody>
      </p:sp>
    </p:spTree>
    <p:extLst>
      <p:ext uri="{BB962C8B-B14F-4D97-AF65-F5344CB8AC3E}">
        <p14:creationId xmlns:p14="http://schemas.microsoft.com/office/powerpoint/2010/main" val="288491448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withEffect">
                                  <p:stCondLst>
                                    <p:cond delay="0"/>
                                  </p:stCondLst>
                                  <p:childTnLst>
                                    <p:animClr clrSpc="hsl" dir="cw">
                                      <p:cBhvr override="childStyle">
                                        <p:cTn id="6" dur="500" fill="hold"/>
                                        <p:tgtEl>
                                          <p:spTgt spid="5">
                                            <p:txEl>
                                              <p:pRg st="1" end="1"/>
                                            </p:txEl>
                                          </p:spTgt>
                                        </p:tgtEl>
                                        <p:attrNameLst>
                                          <p:attrName>style.color</p:attrName>
                                        </p:attrNameLst>
                                      </p:cBhvr>
                                      <p:by>
                                        <p:hsl h="0" s="12549" l="25098"/>
                                      </p:by>
                                    </p:animClr>
                                    <p:animClr clrSpc="hsl" dir="cw">
                                      <p:cBhvr>
                                        <p:cTn id="7" dur="500" fill="hold"/>
                                        <p:tgtEl>
                                          <p:spTgt spid="5">
                                            <p:txEl>
                                              <p:pRg st="1" end="1"/>
                                            </p:txEl>
                                          </p:spTgt>
                                        </p:tgtEl>
                                        <p:attrNameLst>
                                          <p:attrName>fillcolor</p:attrName>
                                        </p:attrNameLst>
                                      </p:cBhvr>
                                      <p:by>
                                        <p:hsl h="0" s="12549" l="25098"/>
                                      </p:by>
                                    </p:animClr>
                                    <p:animClr clrSpc="hsl" dir="cw">
                                      <p:cBhvr>
                                        <p:cTn id="8" dur="500" fill="hold"/>
                                        <p:tgtEl>
                                          <p:spTgt spid="5">
                                            <p:txEl>
                                              <p:pRg st="1" end="1"/>
                                            </p:txEl>
                                          </p:spTgt>
                                        </p:tgtEl>
                                        <p:attrNameLst>
                                          <p:attrName>stroke.color</p:attrName>
                                        </p:attrNameLst>
                                      </p:cBhvr>
                                      <p:by>
                                        <p:hsl h="0" s="12549" l="25098"/>
                                      </p:by>
                                    </p:animClr>
                                    <p:set>
                                      <p:cBhvr>
                                        <p:cTn id="9" dur="500" fill="hold"/>
                                        <p:tgtEl>
                                          <p:spTgt spid="5">
                                            <p:txEl>
                                              <p:pRg st="1" end="1"/>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5">
                                            <p:txEl>
                                              <p:pRg st="2" end="2"/>
                                            </p:txEl>
                                          </p:spTgt>
                                        </p:tgtEl>
                                        <p:attrNameLst>
                                          <p:attrName>style.color</p:attrName>
                                        </p:attrNameLst>
                                      </p:cBhvr>
                                      <p:by>
                                        <p:hsl h="0" s="12549" l="25098"/>
                                      </p:by>
                                    </p:animClr>
                                    <p:animClr clrSpc="hsl" dir="cw">
                                      <p:cBhvr>
                                        <p:cTn id="12" dur="500" fill="hold"/>
                                        <p:tgtEl>
                                          <p:spTgt spid="5">
                                            <p:txEl>
                                              <p:pRg st="2" end="2"/>
                                            </p:txEl>
                                          </p:spTgt>
                                        </p:tgtEl>
                                        <p:attrNameLst>
                                          <p:attrName>fillcolor</p:attrName>
                                        </p:attrNameLst>
                                      </p:cBhvr>
                                      <p:by>
                                        <p:hsl h="0" s="12549" l="25098"/>
                                      </p:by>
                                    </p:animClr>
                                    <p:animClr clrSpc="hsl" dir="cw">
                                      <p:cBhvr>
                                        <p:cTn id="13" dur="500" fill="hold"/>
                                        <p:tgtEl>
                                          <p:spTgt spid="5">
                                            <p:txEl>
                                              <p:pRg st="2" end="2"/>
                                            </p:txEl>
                                          </p:spTgt>
                                        </p:tgtEl>
                                        <p:attrNameLst>
                                          <p:attrName>stroke.color</p:attrName>
                                        </p:attrNameLst>
                                      </p:cBhvr>
                                      <p:by>
                                        <p:hsl h="0" s="12549" l="25098"/>
                                      </p:by>
                                    </p:animClr>
                                    <p:set>
                                      <p:cBhvr>
                                        <p:cTn id="14" dur="500" fill="hold"/>
                                        <p:tgtEl>
                                          <p:spTgt spid="5">
                                            <p:txEl>
                                              <p:pRg st="2" end="2"/>
                                            </p:txEl>
                                          </p:spTgt>
                                        </p:tgtEl>
                                        <p:attrNameLst>
                                          <p:attrName>fill.type</p:attrName>
                                        </p:attrNameLst>
                                      </p:cBhvr>
                                      <p:to>
                                        <p:strVal val="solid"/>
                                      </p:to>
                                    </p:set>
                                  </p:childTnLst>
                                </p:cTn>
                              </p:par>
                              <p:par>
                                <p:cTn id="15" presetID="9" presetClass="emph" presetSubtype="0" nodeType="withEffect">
                                  <p:stCondLst>
                                    <p:cond delay="0"/>
                                  </p:stCondLst>
                                  <p:childTnLst>
                                    <p:set>
                                      <p:cBhvr rctx="PPT">
                                        <p:cTn id="16" dur="indefinite"/>
                                        <p:tgtEl>
                                          <p:spTgt spid="5">
                                            <p:txEl>
                                              <p:pRg st="3" end="3"/>
                                            </p:txEl>
                                          </p:spTgt>
                                        </p:tgtEl>
                                        <p:attrNameLst>
                                          <p:attrName>style.opacity</p:attrName>
                                        </p:attrNameLst>
                                      </p:cBhvr>
                                      <p:to>
                                        <p:strVal val="0.5"/>
                                      </p:to>
                                    </p:set>
                                    <p:animEffect filter="image" prLst="opacity: 0.5">
                                      <p:cBhvr rctx="IE">
                                        <p:cTn id="17" dur="indefinite"/>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mph" presetSubtype="0" fill="hold" nodeType="clickEffect">
                                  <p:stCondLst>
                                    <p:cond delay="0"/>
                                  </p:stCondLst>
                                  <p:childTnLst>
                                    <p:animClr clrSpc="hsl" dir="cw">
                                      <p:cBhvr override="childStyle">
                                        <p:cTn id="21" dur="500" fill="hold"/>
                                        <p:tgtEl>
                                          <p:spTgt spid="5">
                                            <p:txEl>
                                              <p:pRg st="0" end="0"/>
                                            </p:txEl>
                                          </p:spTgt>
                                        </p:tgtEl>
                                        <p:attrNameLst>
                                          <p:attrName>style.color</p:attrName>
                                        </p:attrNameLst>
                                      </p:cBhvr>
                                      <p:by>
                                        <p:hsl h="0" s="12549" l="25098"/>
                                      </p:by>
                                    </p:animClr>
                                    <p:animClr clrSpc="hsl" dir="cw">
                                      <p:cBhvr>
                                        <p:cTn id="22" dur="500" fill="hold"/>
                                        <p:tgtEl>
                                          <p:spTgt spid="5">
                                            <p:txEl>
                                              <p:pRg st="0" end="0"/>
                                            </p:txEl>
                                          </p:spTgt>
                                        </p:tgtEl>
                                        <p:attrNameLst>
                                          <p:attrName>fillcolor</p:attrName>
                                        </p:attrNameLst>
                                      </p:cBhvr>
                                      <p:by>
                                        <p:hsl h="0" s="12549" l="25098"/>
                                      </p:by>
                                    </p:animClr>
                                    <p:animClr clrSpc="hsl" dir="cw">
                                      <p:cBhvr>
                                        <p:cTn id="23" dur="500" fill="hold"/>
                                        <p:tgtEl>
                                          <p:spTgt spid="5">
                                            <p:txEl>
                                              <p:pRg st="0" end="0"/>
                                            </p:txEl>
                                          </p:spTgt>
                                        </p:tgtEl>
                                        <p:attrNameLst>
                                          <p:attrName>stroke.color</p:attrName>
                                        </p:attrNameLst>
                                      </p:cBhvr>
                                      <p:by>
                                        <p:hsl h="0" s="12549" l="25098"/>
                                      </p:by>
                                    </p:animClr>
                                    <p:set>
                                      <p:cBhvr>
                                        <p:cTn id="24"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46063" y="4413248"/>
            <a:ext cx="8580436" cy="2314572"/>
            <a:chOff x="246063" y="4413248"/>
            <a:chExt cx="8580436" cy="2314572"/>
          </a:xfrm>
        </p:grpSpPr>
        <p:sp>
          <p:nvSpPr>
            <p:cNvPr id="35" name="Isosceles Triangle 34"/>
            <p:cNvSpPr/>
            <p:nvPr/>
          </p:nvSpPr>
          <p:spPr bwMode="gray">
            <a:xfrm rot="10800000">
              <a:off x="917574" y="4441821"/>
              <a:ext cx="6572251" cy="2206625"/>
            </a:xfrm>
            <a:prstGeom prst="triangle">
              <a:avLst>
                <a:gd name="adj" fmla="val 51033"/>
              </a:avLst>
            </a:prstGeom>
            <a:solidFill>
              <a:schemeClr val="accent1">
                <a:alpha val="34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Isosceles Triangle 3"/>
            <p:cNvSpPr/>
            <p:nvPr/>
          </p:nvSpPr>
          <p:spPr bwMode="gray">
            <a:xfrm rot="10800000">
              <a:off x="246063" y="4413248"/>
              <a:ext cx="8481350" cy="2206625"/>
            </a:xfrm>
            <a:prstGeom prst="triangle">
              <a:avLst>
                <a:gd name="adj" fmla="val 50187"/>
              </a:avLst>
            </a:prstGeom>
            <a:solidFill>
              <a:schemeClr val="accent1">
                <a:alpha val="37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7" name="Isosceles Triangle 26"/>
            <p:cNvSpPr/>
            <p:nvPr/>
          </p:nvSpPr>
          <p:spPr bwMode="gray">
            <a:xfrm rot="10800000">
              <a:off x="2254248" y="4486271"/>
              <a:ext cx="6572251" cy="2206625"/>
            </a:xfrm>
            <a:prstGeom prst="triangle">
              <a:avLst>
                <a:gd name="adj" fmla="val 76395"/>
              </a:avLst>
            </a:prstGeom>
            <a:solidFill>
              <a:schemeClr val="accent1">
                <a:alpha val="34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0" name="Isosceles Triangle 29"/>
            <p:cNvSpPr/>
            <p:nvPr/>
          </p:nvSpPr>
          <p:spPr bwMode="gray">
            <a:xfrm rot="10800000">
              <a:off x="1270000" y="4432292"/>
              <a:ext cx="3143250" cy="2139957"/>
            </a:xfrm>
            <a:prstGeom prst="triangle">
              <a:avLst>
                <a:gd name="adj" fmla="val 1539"/>
              </a:avLst>
            </a:prstGeom>
            <a:solidFill>
              <a:srgbClr val="FFFFFF">
                <a:alpha val="34000"/>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2" name="Isosceles Triangle 31"/>
            <p:cNvSpPr/>
            <p:nvPr/>
          </p:nvSpPr>
          <p:spPr bwMode="gray">
            <a:xfrm rot="10800000">
              <a:off x="2384423" y="4521195"/>
              <a:ext cx="4421738" cy="2206625"/>
            </a:xfrm>
            <a:prstGeom prst="triangle">
              <a:avLst>
                <a:gd name="adj" fmla="val 60501"/>
              </a:avLst>
            </a:prstGeom>
            <a:solidFill>
              <a:srgbClr val="FFFFFF">
                <a:alpha val="34000"/>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4" name="Isosceles Triangle 33"/>
            <p:cNvSpPr/>
            <p:nvPr/>
          </p:nvSpPr>
          <p:spPr bwMode="gray">
            <a:xfrm rot="10800000">
              <a:off x="1851022" y="4464045"/>
              <a:ext cx="5895977" cy="2206625"/>
            </a:xfrm>
            <a:prstGeom prst="triangle">
              <a:avLst>
                <a:gd name="adj" fmla="val 58060"/>
              </a:avLst>
            </a:prstGeom>
            <a:solidFill>
              <a:schemeClr val="accent1">
                <a:alpha val="34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6" name="Isosceles Triangle 35"/>
            <p:cNvSpPr/>
            <p:nvPr/>
          </p:nvSpPr>
          <p:spPr bwMode="gray">
            <a:xfrm rot="10800000">
              <a:off x="2349500" y="4429122"/>
              <a:ext cx="4670423" cy="2251071"/>
            </a:xfrm>
            <a:prstGeom prst="triangle">
              <a:avLst>
                <a:gd name="adj" fmla="val 63640"/>
              </a:avLst>
            </a:prstGeom>
            <a:solidFill>
              <a:srgbClr val="FFFFFF">
                <a:alpha val="34000"/>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title"/>
          </p:nvPr>
        </p:nvSpPr>
        <p:spPr>
          <a:xfrm>
            <a:off x="258730" y="335430"/>
            <a:ext cx="8656646" cy="756000"/>
          </a:xfrm>
        </p:spPr>
        <p:txBody>
          <a:bodyPr/>
          <a:lstStyle/>
          <a:p>
            <a:r>
              <a:rPr lang="en-US" dirty="0" smtClean="0"/>
              <a:t>SAP Rapid</a:t>
            </a:r>
            <a:r>
              <a:rPr lang="en-US" dirty="0"/>
              <a:t> </a:t>
            </a:r>
            <a:r>
              <a:rPr lang="en-US" dirty="0" smtClean="0"/>
              <a:t>Deployment Solutions:                                            </a:t>
            </a:r>
            <a:r>
              <a:rPr lang="ru-RU" dirty="0" smtClean="0">
                <a:solidFill>
                  <a:schemeClr val="accent2"/>
                </a:solidFill>
              </a:rPr>
              <a:t>Лучшее от </a:t>
            </a:r>
            <a:r>
              <a:rPr lang="en-US" dirty="0" smtClean="0">
                <a:solidFill>
                  <a:schemeClr val="accent2"/>
                </a:solidFill>
              </a:rPr>
              <a:t>SAP </a:t>
            </a:r>
            <a:r>
              <a:rPr lang="ru-RU" dirty="0" smtClean="0">
                <a:solidFill>
                  <a:schemeClr val="accent2"/>
                </a:solidFill>
              </a:rPr>
              <a:t>в одном пакете</a:t>
            </a:r>
            <a:endParaRPr lang="en-US" dirty="0">
              <a:solidFill>
                <a:schemeClr val="accent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27627559"/>
              </p:ext>
            </p:extLst>
          </p:nvPr>
        </p:nvGraphicFramePr>
        <p:xfrm>
          <a:off x="327025" y="1644039"/>
          <a:ext cx="8493124" cy="2824574"/>
        </p:xfrm>
        <a:graphic>
          <a:graphicData uri="http://schemas.openxmlformats.org/drawingml/2006/table">
            <a:tbl>
              <a:tblPr firstRow="1" bandRow="1">
                <a:tableStyleId>{2D5ABB26-0587-4C30-8999-92F81FD0307C}</a:tableStyleId>
              </a:tblPr>
              <a:tblGrid>
                <a:gridCol w="1982923"/>
                <a:gridCol w="2263639"/>
                <a:gridCol w="2257728"/>
                <a:gridCol w="1988834"/>
              </a:tblGrid>
              <a:tr h="555540">
                <a:tc>
                  <a:txBody>
                    <a:bodyPr/>
                    <a:lstStyle/>
                    <a:p>
                      <a:pPr marL="3175" lvl="3" indent="-3175" algn="ctr">
                        <a:spcBef>
                          <a:spcPts val="0"/>
                        </a:spcBef>
                        <a:spcAft>
                          <a:spcPts val="600"/>
                        </a:spcAft>
                        <a:buNone/>
                        <a:defRPr/>
                      </a:pPr>
                      <a:r>
                        <a:rPr lang="ru-RU" sz="1800" b="1" dirty="0" smtClean="0">
                          <a:solidFill>
                            <a:srgbClr val="000000"/>
                          </a:solidFill>
                        </a:rPr>
                        <a:t>ПО</a:t>
                      </a:r>
                      <a:endParaRPr lang="en-US" sz="2000" dirty="0" smtClean="0">
                        <a:solidFill>
                          <a:srgbClr val="000000"/>
                        </a:solidFill>
                      </a:endParaRPr>
                    </a:p>
                  </a:txBody>
                  <a:tcPr marL="72000" marR="80979" marT="140367" marB="140367" anchor="ct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3" indent="0" algn="ctr" defTabSz="1088776" rtl="0" eaLnBrk="1" fontAlgn="auto" latinLnBrk="0" hangingPunct="1">
                        <a:lnSpc>
                          <a:spcPct val="100000"/>
                        </a:lnSpc>
                        <a:spcBef>
                          <a:spcPts val="0"/>
                        </a:spcBef>
                        <a:spcAft>
                          <a:spcPts val="0"/>
                        </a:spcAft>
                        <a:buClrTx/>
                        <a:buSzTx/>
                        <a:buFontTx/>
                        <a:buNone/>
                        <a:tabLst/>
                        <a:defRPr/>
                      </a:pPr>
                      <a:endParaRPr lang="en-US" sz="2000" dirty="0" smtClean="0">
                        <a:solidFill>
                          <a:srgbClr val="000000"/>
                        </a:solidFill>
                      </a:endParaRPr>
                    </a:p>
                  </a:txBody>
                  <a:tcPr marL="72000" marR="80979" marT="140367" marB="140367"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3" indent="0" algn="ctr" defTabSz="1088776" rtl="0" eaLnBrk="1" fontAlgn="auto" latinLnBrk="0" hangingPunct="1">
                        <a:lnSpc>
                          <a:spcPct val="100000"/>
                        </a:lnSpc>
                        <a:spcBef>
                          <a:spcPts val="0"/>
                        </a:spcBef>
                        <a:spcAft>
                          <a:spcPts val="0"/>
                        </a:spcAft>
                        <a:buClrTx/>
                        <a:buSzTx/>
                        <a:buFontTx/>
                        <a:buNone/>
                        <a:tabLst/>
                        <a:defRPr/>
                      </a:pPr>
                      <a:endParaRPr lang="en-US" sz="2000" dirty="0" smtClean="0"/>
                    </a:p>
                  </a:txBody>
                  <a:tcPr marL="72000" marR="80979" marT="140367" marB="140367"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3" indent="0" algn="ctr" defTabSz="1088776"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rPr>
                        <a:t>Услуги</a:t>
                      </a:r>
                      <a:endParaRPr lang="en-US" sz="2000" dirty="0" smtClean="0"/>
                    </a:p>
                  </a:txBody>
                  <a:tcPr marL="72000" marR="80979" marT="140367" marB="140367" anchor="ct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39040">
                <a:tc>
                  <a:txBody>
                    <a:bodyPr/>
                    <a:lstStyle/>
                    <a:p>
                      <a:pPr marL="3175" lvl="3" indent="-3175">
                        <a:spcBef>
                          <a:spcPts val="0"/>
                        </a:spcBef>
                        <a:spcAft>
                          <a:spcPts val="600"/>
                        </a:spcAft>
                        <a:buNone/>
                        <a:defRPr/>
                      </a:pPr>
                      <a:r>
                        <a:rPr lang="ru-RU" sz="1600" b="0" dirty="0" smtClean="0">
                          <a:solidFill>
                            <a:srgbClr val="000000"/>
                          </a:solidFill>
                        </a:rPr>
                        <a:t>Модульное</a:t>
                      </a:r>
                      <a:r>
                        <a:rPr lang="en-US" sz="1600" b="0" dirty="0" smtClean="0">
                          <a:solidFill>
                            <a:srgbClr val="000000"/>
                          </a:solidFill>
                        </a:rPr>
                        <a:t>, </a:t>
                      </a:r>
                      <a:r>
                        <a:rPr lang="ru-RU" sz="1600" b="0" dirty="0" err="1" smtClean="0">
                          <a:solidFill>
                            <a:srgbClr val="000000"/>
                          </a:solidFill>
                        </a:rPr>
                        <a:t>Преднастроенное</a:t>
                      </a:r>
                      <a:endParaRPr lang="en-US" sz="1600" b="0" dirty="0" smtClean="0">
                        <a:solidFill>
                          <a:srgbClr val="000000"/>
                        </a:solidFill>
                      </a:endParaRPr>
                    </a:p>
                    <a:p>
                      <a:pPr marL="3175" lvl="3" indent="-3175">
                        <a:spcBef>
                          <a:spcPts val="0"/>
                        </a:spcBef>
                        <a:spcAft>
                          <a:spcPts val="600"/>
                        </a:spcAft>
                        <a:buNone/>
                        <a:defRPr/>
                      </a:pPr>
                      <a:r>
                        <a:rPr lang="ru-RU" sz="1600" b="0" dirty="0" smtClean="0">
                          <a:solidFill>
                            <a:srgbClr val="000000"/>
                          </a:solidFill>
                        </a:rPr>
                        <a:t>Решаются</a:t>
                      </a:r>
                      <a:r>
                        <a:rPr lang="ru-RU" sz="1600" b="0" baseline="0" dirty="0" smtClean="0">
                          <a:solidFill>
                            <a:srgbClr val="000000"/>
                          </a:solidFill>
                        </a:rPr>
                        <a:t> наиболее важные бизнес вопросы</a:t>
                      </a:r>
                      <a:endParaRPr lang="en-US" sz="1600" dirty="0" smtClean="0">
                        <a:solidFill>
                          <a:srgbClr val="000000"/>
                        </a:solidFill>
                      </a:endParaRPr>
                    </a:p>
                  </a:txBody>
                  <a:tcPr marL="188951" marR="80979" marT="140367" marB="140367">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3" indent="0" algn="l" defTabSz="1088776" rtl="0" eaLnBrk="1" fontAlgn="auto" latinLnBrk="0" hangingPunct="1">
                        <a:lnSpc>
                          <a:spcPct val="100000"/>
                        </a:lnSpc>
                        <a:spcBef>
                          <a:spcPts val="0"/>
                        </a:spcBef>
                        <a:spcAft>
                          <a:spcPts val="0"/>
                        </a:spcAft>
                        <a:buClrTx/>
                        <a:buSzTx/>
                        <a:buFontTx/>
                        <a:buNone/>
                        <a:tabLst/>
                        <a:defRPr/>
                      </a:pPr>
                      <a:endParaRPr lang="en-US" sz="2000" dirty="0" smtClean="0">
                        <a:solidFill>
                          <a:srgbClr val="000000"/>
                        </a:solidFill>
                      </a:endParaRPr>
                    </a:p>
                  </a:txBody>
                  <a:tcPr marL="188951" marR="80979" marT="140367" marB="140367">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3" indent="0" algn="l" defTabSz="1088776" rtl="0" eaLnBrk="1" fontAlgn="auto" latinLnBrk="0" hangingPunct="1">
                        <a:lnSpc>
                          <a:spcPct val="100000"/>
                        </a:lnSpc>
                        <a:spcBef>
                          <a:spcPts val="0"/>
                        </a:spcBef>
                        <a:spcAft>
                          <a:spcPts val="0"/>
                        </a:spcAft>
                        <a:buClrTx/>
                        <a:buSzTx/>
                        <a:buFontTx/>
                        <a:buNone/>
                        <a:tabLst/>
                        <a:defRPr/>
                      </a:pPr>
                      <a:endParaRPr lang="en-US" sz="2000" dirty="0" smtClean="0"/>
                    </a:p>
                  </a:txBody>
                  <a:tcPr marL="188951" marR="80979" marT="140367" marB="140367">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3" indent="0" algn="l" defTabSz="1088776" rtl="0" eaLnBrk="1" fontAlgn="auto" latinLnBrk="0" hangingPunct="1">
                        <a:lnSpc>
                          <a:spcPct val="100000"/>
                        </a:lnSpc>
                        <a:spcBef>
                          <a:spcPts val="0"/>
                        </a:spcBef>
                        <a:spcAft>
                          <a:spcPts val="0"/>
                        </a:spcAft>
                        <a:buClrTx/>
                        <a:buSzTx/>
                        <a:buFontTx/>
                        <a:buNone/>
                        <a:tabLst/>
                        <a:defRPr/>
                      </a:pPr>
                      <a:r>
                        <a:rPr lang="ru-RU" sz="1600" dirty="0" smtClean="0"/>
                        <a:t>Фиксированный объем и цена </a:t>
                      </a:r>
                      <a:r>
                        <a:rPr lang="en-US" sz="1600" dirty="0" smtClean="0"/>
                        <a:t>➜ </a:t>
                      </a:r>
                      <a:r>
                        <a:rPr lang="ru-RU" sz="1600" dirty="0" smtClean="0"/>
                        <a:t>максимальная предсказуемость и небольшие риски</a:t>
                      </a:r>
                      <a:endParaRPr lang="en-US" sz="1600" dirty="0" smtClean="0"/>
                    </a:p>
                  </a:txBody>
                  <a:tcPr marL="188951" marR="80979" marT="140367" marB="140367">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8432182"/>
              </p:ext>
            </p:extLst>
          </p:nvPr>
        </p:nvGraphicFramePr>
        <p:xfrm>
          <a:off x="2312904" y="1420299"/>
          <a:ext cx="4521367" cy="3302749"/>
        </p:xfrm>
        <a:graphic>
          <a:graphicData uri="http://schemas.openxmlformats.org/drawingml/2006/table">
            <a:tbl>
              <a:tblPr firstRow="1" bandRow="1">
                <a:effectLst>
                  <a:outerShdw blurRad="247650" dist="38100" dir="1560000" algn="tl" rotWithShape="0">
                    <a:srgbClr val="000000">
                      <a:alpha val="21000"/>
                    </a:srgbClr>
                  </a:outerShdw>
                </a:effectLst>
                <a:tableStyleId>{2D5ABB26-0587-4C30-8999-92F81FD0307C}</a:tableStyleId>
              </a:tblPr>
              <a:tblGrid>
                <a:gridCol w="2263639"/>
                <a:gridCol w="2257728"/>
              </a:tblGrid>
              <a:tr h="839519">
                <a:tc>
                  <a:txBody>
                    <a:bodyPr/>
                    <a:lstStyle/>
                    <a:p>
                      <a:pPr marL="0" marR="0" lvl="3" indent="0" algn="ctr" defTabSz="1088776" rtl="0" eaLnBrk="1" fontAlgn="auto" latinLnBrk="0" hangingPunct="1">
                        <a:lnSpc>
                          <a:spcPct val="100000"/>
                        </a:lnSpc>
                        <a:spcBef>
                          <a:spcPts val="0"/>
                        </a:spcBef>
                        <a:spcAft>
                          <a:spcPts val="0"/>
                        </a:spcAft>
                        <a:buClrTx/>
                        <a:buSzTx/>
                        <a:buFontTx/>
                        <a:buNone/>
                        <a:tabLst/>
                        <a:defRPr/>
                      </a:pPr>
                      <a:r>
                        <a:rPr lang="ru-RU" sz="2000" b="1" dirty="0" smtClean="0">
                          <a:solidFill>
                            <a:srgbClr val="FFFFFF"/>
                          </a:solidFill>
                        </a:rPr>
                        <a:t>Содержание</a:t>
                      </a:r>
                      <a:endParaRPr lang="en-US" sz="2000" dirty="0" smtClean="0">
                        <a:solidFill>
                          <a:srgbClr val="FFFFFF"/>
                        </a:solidFill>
                      </a:endParaRPr>
                    </a:p>
                  </a:txBody>
                  <a:tcPr marL="72000" marR="80979" marT="140367" marB="140367"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3" indent="0" algn="ctr" defTabSz="1088776" rtl="0" eaLnBrk="1" fontAlgn="auto" latinLnBrk="0" hangingPunct="1">
                        <a:lnSpc>
                          <a:spcPct val="100000"/>
                        </a:lnSpc>
                        <a:spcBef>
                          <a:spcPts val="0"/>
                        </a:spcBef>
                        <a:spcAft>
                          <a:spcPts val="0"/>
                        </a:spcAft>
                        <a:buClrTx/>
                        <a:buSzTx/>
                        <a:buFontTx/>
                        <a:buNone/>
                        <a:tabLst/>
                        <a:defRPr/>
                      </a:pPr>
                      <a:r>
                        <a:rPr lang="ru-RU" sz="2000" b="1" dirty="0" smtClean="0">
                          <a:solidFill>
                            <a:srgbClr val="FFFFFF"/>
                          </a:solidFill>
                        </a:rPr>
                        <a:t>Реализация</a:t>
                      </a:r>
                      <a:endParaRPr lang="en-US" sz="2000" dirty="0" smtClean="0">
                        <a:solidFill>
                          <a:srgbClr val="FFFFFF"/>
                        </a:solidFill>
                      </a:endParaRPr>
                    </a:p>
                  </a:txBody>
                  <a:tcPr marL="72000" marR="80979" marT="140367" marB="140367"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463230">
                <a:tc>
                  <a:txBody>
                    <a:bodyPr/>
                    <a:lstStyle/>
                    <a:p>
                      <a:pPr marL="0" marR="0" lvl="3" indent="0" algn="l" defTabSz="1088776" rtl="0" eaLnBrk="1" fontAlgn="auto" latinLnBrk="0" hangingPunct="1">
                        <a:lnSpc>
                          <a:spcPct val="100000"/>
                        </a:lnSpc>
                        <a:spcBef>
                          <a:spcPts val="0"/>
                        </a:spcBef>
                        <a:spcAft>
                          <a:spcPts val="0"/>
                        </a:spcAft>
                        <a:buClrTx/>
                        <a:buSzTx/>
                        <a:buFontTx/>
                        <a:buNone/>
                        <a:tabLst/>
                        <a:defRPr/>
                      </a:pPr>
                      <a:r>
                        <a:rPr lang="ru-RU" sz="1900" b="1" dirty="0" smtClean="0">
                          <a:solidFill>
                            <a:srgbClr val="000000"/>
                          </a:solidFill>
                        </a:rPr>
                        <a:t>Доказанная</a:t>
                      </a:r>
                      <a:r>
                        <a:rPr lang="ru-RU" sz="1900" b="1" baseline="0" dirty="0" smtClean="0">
                          <a:solidFill>
                            <a:srgbClr val="000000"/>
                          </a:solidFill>
                        </a:rPr>
                        <a:t> бизнес выгода</a:t>
                      </a:r>
                      <a:r>
                        <a:rPr lang="ru-RU" sz="1900" b="1" dirty="0" smtClean="0">
                          <a:solidFill>
                            <a:srgbClr val="000000"/>
                          </a:solidFill>
                        </a:rPr>
                        <a:t> </a:t>
                      </a:r>
                      <a:r>
                        <a:rPr lang="ru-RU" sz="1600" b="0" kern="1200" baseline="0" dirty="0" smtClean="0">
                          <a:solidFill>
                            <a:srgbClr val="000000"/>
                          </a:solidFill>
                          <a:latin typeface="+mn-lt"/>
                          <a:ea typeface="+mn-ea"/>
                          <a:cs typeface="+mn-cs"/>
                        </a:rPr>
                        <a:t>за счет применения лучших практик, акселераторов и спец программ </a:t>
                      </a:r>
                      <a:endParaRPr lang="en-US" sz="1600" b="0" kern="1200" baseline="0" dirty="0" smtClean="0">
                        <a:solidFill>
                          <a:srgbClr val="000000"/>
                        </a:solidFill>
                        <a:latin typeface="+mn-lt"/>
                        <a:ea typeface="+mn-ea"/>
                        <a:cs typeface="+mn-cs"/>
                      </a:endParaRPr>
                    </a:p>
                  </a:txBody>
                  <a:tcPr marL="188951" marR="180000" marT="421200" marB="14036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3" indent="0" algn="l" defTabSz="1088776" rtl="0" eaLnBrk="1" fontAlgn="auto" latinLnBrk="0" hangingPunct="1">
                        <a:lnSpc>
                          <a:spcPct val="100000"/>
                        </a:lnSpc>
                        <a:spcBef>
                          <a:spcPts val="0"/>
                        </a:spcBef>
                        <a:spcAft>
                          <a:spcPts val="0"/>
                        </a:spcAft>
                        <a:buClrTx/>
                        <a:buSzTx/>
                        <a:buFontTx/>
                        <a:buNone/>
                        <a:tabLst/>
                        <a:defRPr/>
                      </a:pPr>
                      <a:r>
                        <a:rPr lang="ru-RU" sz="1900" b="1" dirty="0" smtClean="0"/>
                        <a:t>Ускоренное внедрение </a:t>
                      </a:r>
                      <a:r>
                        <a:rPr lang="ru-RU" sz="1900" kern="1200" dirty="0" smtClean="0">
                          <a:solidFill>
                            <a:schemeClr val="tx1"/>
                          </a:solidFill>
                          <a:latin typeface="+mn-lt"/>
                          <a:ea typeface="+mn-ea"/>
                          <a:cs typeface="+mn-cs"/>
                        </a:rPr>
                        <a:t>за </a:t>
                      </a:r>
                      <a:r>
                        <a:rPr lang="ru-RU" sz="1600" kern="1200" dirty="0" smtClean="0">
                          <a:solidFill>
                            <a:schemeClr val="tx1"/>
                          </a:solidFill>
                          <a:latin typeface="+mn-lt"/>
                          <a:ea typeface="+mn-ea"/>
                          <a:cs typeface="+mn-cs"/>
                        </a:rPr>
                        <a:t>счет использования стандартных документов и материалов по обучению</a:t>
                      </a:r>
                      <a:endParaRPr lang="en-US" sz="1600" dirty="0" smtClean="0"/>
                    </a:p>
                  </a:txBody>
                  <a:tcPr marL="188951" marR="180000" marT="421200" marB="14036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6" name="Isosceles Triangle 5"/>
          <p:cNvSpPr/>
          <p:nvPr/>
        </p:nvSpPr>
        <p:spPr bwMode="gray">
          <a:xfrm rot="10800000">
            <a:off x="2331843" y="2240331"/>
            <a:ext cx="2255210" cy="262769"/>
          </a:xfrm>
          <a:prstGeom prst="triangl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Isosceles Triangle 6"/>
          <p:cNvSpPr/>
          <p:nvPr/>
        </p:nvSpPr>
        <p:spPr bwMode="gray">
          <a:xfrm rot="10800000">
            <a:off x="4598957" y="2240332"/>
            <a:ext cx="2255210" cy="262769"/>
          </a:xfrm>
          <a:prstGeom prst="triangl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6" name="Group 15"/>
          <p:cNvGrpSpPr/>
          <p:nvPr/>
        </p:nvGrpSpPr>
        <p:grpSpPr>
          <a:xfrm>
            <a:off x="3243399" y="5016500"/>
            <a:ext cx="2445542" cy="2238375"/>
            <a:chOff x="2857500" y="4915235"/>
            <a:chExt cx="2833688" cy="2593640"/>
          </a:xfrm>
        </p:grpSpPr>
        <p:grpSp>
          <p:nvGrpSpPr>
            <p:cNvPr id="13" name="Group 12"/>
            <p:cNvGrpSpPr/>
            <p:nvPr/>
          </p:nvGrpSpPr>
          <p:grpSpPr>
            <a:xfrm>
              <a:off x="2857500" y="4915235"/>
              <a:ext cx="2833688" cy="2593640"/>
              <a:chOff x="2897188" y="4677110"/>
              <a:chExt cx="3063875" cy="2593640"/>
            </a:xfrm>
          </p:grpSpPr>
          <p:sp>
            <p:nvSpPr>
              <p:cNvPr id="12" name="Freeform 11"/>
              <p:cNvSpPr/>
              <p:nvPr/>
            </p:nvSpPr>
            <p:spPr>
              <a:xfrm>
                <a:off x="3381375" y="5175250"/>
                <a:ext cx="2317750" cy="1460500"/>
              </a:xfrm>
              <a:custGeom>
                <a:avLst/>
                <a:gdLst>
                  <a:gd name="connsiteX0" fmla="*/ 0 w 2317750"/>
                  <a:gd name="connsiteY0" fmla="*/ 650875 h 1460500"/>
                  <a:gd name="connsiteX1" fmla="*/ 1127125 w 2317750"/>
                  <a:gd name="connsiteY1" fmla="*/ 0 h 1460500"/>
                  <a:gd name="connsiteX2" fmla="*/ 2317750 w 2317750"/>
                  <a:gd name="connsiteY2" fmla="*/ 650875 h 1460500"/>
                  <a:gd name="connsiteX3" fmla="*/ 1158875 w 2317750"/>
                  <a:gd name="connsiteY3" fmla="*/ 1460500 h 1460500"/>
                  <a:gd name="connsiteX4" fmla="*/ 0 w 2317750"/>
                  <a:gd name="connsiteY4" fmla="*/ 650875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750" h="1460500">
                    <a:moveTo>
                      <a:pt x="0" y="650875"/>
                    </a:moveTo>
                    <a:lnTo>
                      <a:pt x="1127125" y="0"/>
                    </a:lnTo>
                    <a:lnTo>
                      <a:pt x="2317750" y="650875"/>
                    </a:lnTo>
                    <a:lnTo>
                      <a:pt x="1158875" y="1460500"/>
                    </a:lnTo>
                    <a:lnTo>
                      <a:pt x="0" y="650875"/>
                    </a:lnTo>
                    <a:close/>
                  </a:path>
                </a:pathLst>
              </a:custGeom>
              <a:solidFill>
                <a:schemeClr val="bg1"/>
              </a:solidFill>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7188" y="4677110"/>
                <a:ext cx="3063875" cy="2593640"/>
              </a:xfrm>
              <a:prstGeom prst="rect">
                <a:avLst/>
              </a:prstGeom>
            </p:spPr>
          </p:pic>
        </p:grpSp>
        <p:sp>
          <p:nvSpPr>
            <p:cNvPr id="14" name="Freeform 13"/>
            <p:cNvSpPr/>
            <p:nvPr/>
          </p:nvSpPr>
          <p:spPr>
            <a:xfrm>
              <a:off x="3302000" y="6223000"/>
              <a:ext cx="984250" cy="1031875"/>
            </a:xfrm>
            <a:custGeom>
              <a:avLst/>
              <a:gdLst>
                <a:gd name="connsiteX0" fmla="*/ 0 w 984250"/>
                <a:gd name="connsiteY0" fmla="*/ 63500 h 1031875"/>
                <a:gd name="connsiteX1" fmla="*/ 15875 w 984250"/>
                <a:gd name="connsiteY1" fmla="*/ 460375 h 1031875"/>
                <a:gd name="connsiteX2" fmla="*/ 984250 w 984250"/>
                <a:gd name="connsiteY2" fmla="*/ 1031875 h 1031875"/>
                <a:gd name="connsiteX3" fmla="*/ 984250 w 984250"/>
                <a:gd name="connsiteY3" fmla="*/ 635000 h 1031875"/>
                <a:gd name="connsiteX4" fmla="*/ 0 w 984250"/>
                <a:gd name="connsiteY4" fmla="*/ 0 h 103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0" h="1031875">
                  <a:moveTo>
                    <a:pt x="0" y="63500"/>
                  </a:moveTo>
                  <a:lnTo>
                    <a:pt x="15875" y="460375"/>
                  </a:lnTo>
                  <a:lnTo>
                    <a:pt x="984250" y="1031875"/>
                  </a:lnTo>
                  <a:lnTo>
                    <a:pt x="984250" y="635000"/>
                  </a:lnTo>
                  <a:lnTo>
                    <a:pt x="0" y="0"/>
                  </a:lnTo>
                </a:path>
              </a:pathLst>
            </a:custGeom>
            <a:solidFill>
              <a:schemeClr val="bg2">
                <a:lumMod val="1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415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 Box 201"/>
          <p:cNvSpPr txBox="1">
            <a:spLocks noChangeArrowheads="1"/>
          </p:cNvSpPr>
          <p:nvPr/>
        </p:nvSpPr>
        <p:spPr bwMode="gray">
          <a:xfrm>
            <a:off x="324001" y="1836122"/>
            <a:ext cx="2638275" cy="1967357"/>
          </a:xfrm>
          <a:prstGeom prst="rect">
            <a:avLst/>
          </a:prstGeom>
          <a:noFill/>
          <a:ln w="19050" algn="ctr">
            <a:solidFill>
              <a:schemeClr val="bg1">
                <a:lumMod val="75000"/>
              </a:schemeClr>
            </a:solidFill>
            <a:miter lim="800000"/>
            <a:headEnd/>
            <a:tailEnd/>
          </a:ln>
          <a:effectLst/>
        </p:spPr>
        <p:txBody>
          <a:bodyPr wrap="square" lIns="71975" tIns="46784" rIns="71975" bIns="46784">
            <a:noAutofit/>
          </a:bodyPr>
          <a:lstStyle/>
          <a:p>
            <a:pPr>
              <a:spcAft>
                <a:spcPts val="600"/>
              </a:spcAft>
              <a:buClr>
                <a:srgbClr val="F0AB00"/>
              </a:buClr>
              <a:buSzPct val="80000"/>
              <a:defRPr/>
            </a:pPr>
            <a:r>
              <a:rPr lang="ru-RU" sz="1600" b="1" dirty="0" smtClean="0">
                <a:solidFill>
                  <a:schemeClr val="accent1"/>
                </a:solidFill>
              </a:rPr>
              <a:t>Концепт</a:t>
            </a:r>
            <a:r>
              <a:rPr lang="en-US" sz="1400" dirty="0"/>
              <a:t/>
            </a:r>
            <a:br>
              <a:rPr lang="en-US" sz="1400" dirty="0"/>
            </a:br>
            <a:r>
              <a:rPr lang="ru-RU" sz="1400" dirty="0" smtClean="0"/>
              <a:t>до</a:t>
            </a:r>
            <a:r>
              <a:rPr lang="en-US" sz="1400" dirty="0" smtClean="0"/>
              <a:t> </a:t>
            </a:r>
            <a:r>
              <a:rPr lang="en-US" sz="2000" dirty="0">
                <a:solidFill>
                  <a:schemeClr val="accent1"/>
                </a:solidFill>
                <a:latin typeface="Arial Black" pitchFamily="34" charset="0"/>
              </a:rPr>
              <a:t>95%</a:t>
            </a:r>
            <a:r>
              <a:rPr lang="en-US" sz="1400" b="1" dirty="0"/>
              <a:t> </a:t>
            </a:r>
            <a:r>
              <a:rPr lang="ru-RU" sz="1400" dirty="0" smtClean="0"/>
              <a:t>короче</a:t>
            </a:r>
            <a:endParaRPr lang="en-US" sz="1400" dirty="0"/>
          </a:p>
          <a:p>
            <a:pPr marL="169805" indent="-169805">
              <a:lnSpc>
                <a:spcPct val="105000"/>
              </a:lnSpc>
              <a:buClr>
                <a:srgbClr val="F0AB00"/>
              </a:buClr>
              <a:buSzPct val="100000"/>
              <a:buFont typeface="Wingdings" pitchFamily="2" charset="2"/>
              <a:buChar char=""/>
              <a:defRPr/>
            </a:pPr>
            <a:r>
              <a:rPr lang="ru-RU" sz="1200" dirty="0" smtClean="0">
                <a:solidFill>
                  <a:srgbClr val="000000"/>
                </a:solidFill>
              </a:rPr>
              <a:t>Концепт, готовый к использованию</a:t>
            </a:r>
            <a:endParaRPr lang="en-US" sz="1200" dirty="0">
              <a:solidFill>
                <a:srgbClr val="000000"/>
              </a:solidFill>
            </a:endParaRPr>
          </a:p>
          <a:p>
            <a:pPr marL="169805" indent="-169805">
              <a:lnSpc>
                <a:spcPct val="105000"/>
              </a:lnSpc>
              <a:buClr>
                <a:srgbClr val="F0AB00"/>
              </a:buClr>
              <a:buSzPct val="100000"/>
              <a:buFont typeface="Wingdings" pitchFamily="2" charset="2"/>
              <a:buChar char=""/>
              <a:defRPr/>
            </a:pPr>
            <a:r>
              <a:rPr lang="ru-RU" sz="1200" dirty="0" smtClean="0">
                <a:solidFill>
                  <a:srgbClr val="000000"/>
                </a:solidFill>
              </a:rPr>
              <a:t>Готовые к использованию шаблоны бизнес процессов</a:t>
            </a:r>
            <a:endParaRPr lang="en-US" sz="1200" dirty="0">
              <a:solidFill>
                <a:srgbClr val="000000"/>
              </a:solidFill>
            </a:endParaRPr>
          </a:p>
        </p:txBody>
      </p:sp>
      <p:sp>
        <p:nvSpPr>
          <p:cNvPr id="149" name="Text Box 201"/>
          <p:cNvSpPr txBox="1">
            <a:spLocks noChangeArrowheads="1"/>
          </p:cNvSpPr>
          <p:nvPr/>
        </p:nvSpPr>
        <p:spPr bwMode="gray">
          <a:xfrm>
            <a:off x="3183675" y="1836122"/>
            <a:ext cx="2899398" cy="1967357"/>
          </a:xfrm>
          <a:prstGeom prst="rect">
            <a:avLst/>
          </a:prstGeom>
          <a:noFill/>
          <a:ln w="19050" algn="ctr">
            <a:solidFill>
              <a:schemeClr val="bg1">
                <a:lumMod val="75000"/>
              </a:schemeClr>
            </a:solidFill>
            <a:miter lim="800000"/>
            <a:headEnd/>
            <a:tailEnd/>
          </a:ln>
          <a:effectLst/>
        </p:spPr>
        <p:txBody>
          <a:bodyPr wrap="square" lIns="71975" tIns="46784" rIns="71975" bIns="46784">
            <a:noAutofit/>
          </a:bodyPr>
          <a:lstStyle/>
          <a:p>
            <a:pPr>
              <a:spcAft>
                <a:spcPts val="600"/>
              </a:spcAft>
              <a:buClr>
                <a:srgbClr val="F0AB00"/>
              </a:buClr>
              <a:buSzPct val="80000"/>
              <a:defRPr/>
            </a:pPr>
            <a:r>
              <a:rPr lang="ru-RU" sz="1600" b="1" dirty="0" smtClean="0">
                <a:solidFill>
                  <a:schemeClr val="accent1"/>
                </a:solidFill>
              </a:rPr>
              <a:t>Внедрение</a:t>
            </a:r>
            <a:r>
              <a:rPr lang="en-US" sz="1400" dirty="0"/>
              <a:t/>
            </a:r>
            <a:br>
              <a:rPr lang="en-US" sz="1400" dirty="0"/>
            </a:br>
            <a:r>
              <a:rPr lang="ru-RU" sz="1400" dirty="0" smtClean="0"/>
              <a:t>до </a:t>
            </a:r>
            <a:r>
              <a:rPr lang="en-US" sz="2000" dirty="0" smtClean="0">
                <a:solidFill>
                  <a:schemeClr val="accent1"/>
                </a:solidFill>
                <a:latin typeface="Arial Black" pitchFamily="34" charset="0"/>
              </a:rPr>
              <a:t>50</a:t>
            </a:r>
            <a:r>
              <a:rPr lang="en-US" sz="2000" dirty="0">
                <a:solidFill>
                  <a:schemeClr val="accent1"/>
                </a:solidFill>
                <a:latin typeface="Arial Black" pitchFamily="34" charset="0"/>
              </a:rPr>
              <a:t>%</a:t>
            </a:r>
            <a:r>
              <a:rPr lang="en-US" sz="1400" dirty="0"/>
              <a:t> </a:t>
            </a:r>
            <a:r>
              <a:rPr lang="ru-RU" sz="1400" dirty="0" smtClean="0"/>
              <a:t>короче</a:t>
            </a:r>
            <a:endParaRPr lang="en-US" sz="1400" dirty="0"/>
          </a:p>
          <a:p>
            <a:pPr marL="169805" indent="-169805">
              <a:lnSpc>
                <a:spcPct val="105000"/>
              </a:lnSpc>
              <a:buClr>
                <a:srgbClr val="F0AB00"/>
              </a:buClr>
              <a:buSzPct val="100000"/>
              <a:buFont typeface="Wingdings" pitchFamily="2" charset="2"/>
              <a:buChar char=""/>
              <a:defRPr/>
            </a:pPr>
            <a:r>
              <a:rPr lang="ru-RU" sz="1200" dirty="0" smtClean="0"/>
              <a:t>Сконфигурированные и документированные шаблонные бизнес процессы</a:t>
            </a:r>
            <a:endParaRPr lang="en-US" sz="1200" dirty="0"/>
          </a:p>
          <a:p>
            <a:pPr marL="169805" indent="-169805">
              <a:lnSpc>
                <a:spcPct val="105000"/>
              </a:lnSpc>
              <a:buClr>
                <a:srgbClr val="F0AB00"/>
              </a:buClr>
              <a:buSzPct val="100000"/>
              <a:buFont typeface="Wingdings" pitchFamily="2" charset="2"/>
              <a:buChar char=""/>
              <a:defRPr/>
            </a:pPr>
            <a:r>
              <a:rPr lang="ru-RU" sz="1200" dirty="0" smtClean="0"/>
              <a:t>Высокая степень автоматической конфигурации </a:t>
            </a:r>
          </a:p>
          <a:p>
            <a:pPr marL="169805" indent="-169805">
              <a:lnSpc>
                <a:spcPct val="105000"/>
              </a:lnSpc>
              <a:buClr>
                <a:srgbClr val="F0AB00"/>
              </a:buClr>
              <a:buSzPct val="100000"/>
              <a:buFont typeface="Wingdings" pitchFamily="2" charset="2"/>
              <a:buChar char=""/>
              <a:defRPr/>
            </a:pPr>
            <a:r>
              <a:rPr lang="ru-RU" sz="1200" dirty="0" smtClean="0"/>
              <a:t>Наличие учебных материалов</a:t>
            </a:r>
            <a:endParaRPr lang="en-US" sz="1200" dirty="0"/>
          </a:p>
        </p:txBody>
      </p:sp>
      <p:sp>
        <p:nvSpPr>
          <p:cNvPr id="150" name="Text Box 201"/>
          <p:cNvSpPr txBox="1">
            <a:spLocks noChangeArrowheads="1"/>
          </p:cNvSpPr>
          <p:nvPr/>
        </p:nvSpPr>
        <p:spPr bwMode="gray">
          <a:xfrm>
            <a:off x="6304473" y="1836122"/>
            <a:ext cx="2511991" cy="1967357"/>
          </a:xfrm>
          <a:prstGeom prst="rect">
            <a:avLst/>
          </a:prstGeom>
          <a:noFill/>
          <a:ln w="19050" algn="ctr">
            <a:solidFill>
              <a:schemeClr val="bg1">
                <a:lumMod val="75000"/>
              </a:schemeClr>
            </a:solidFill>
            <a:miter lim="800000"/>
            <a:headEnd/>
            <a:tailEnd/>
          </a:ln>
          <a:effectLst/>
        </p:spPr>
        <p:txBody>
          <a:bodyPr wrap="square" lIns="71975" tIns="46784" rIns="71975" bIns="46784">
            <a:noAutofit/>
          </a:bodyPr>
          <a:lstStyle/>
          <a:p>
            <a:pPr>
              <a:spcAft>
                <a:spcPts val="600"/>
              </a:spcAft>
              <a:buClr>
                <a:srgbClr val="F0AB00"/>
              </a:buClr>
              <a:buSzPct val="80000"/>
              <a:defRPr/>
            </a:pPr>
            <a:r>
              <a:rPr lang="ru-RU" sz="1600" b="1" dirty="0" smtClean="0">
                <a:solidFill>
                  <a:schemeClr val="accent1"/>
                </a:solidFill>
              </a:rPr>
              <a:t>Тестирование</a:t>
            </a:r>
            <a:r>
              <a:rPr lang="en-US" sz="1400" dirty="0"/>
              <a:t/>
            </a:r>
            <a:br>
              <a:rPr lang="en-US" sz="1400" dirty="0"/>
            </a:br>
            <a:r>
              <a:rPr lang="ru-RU" sz="1400" dirty="0" smtClean="0"/>
              <a:t>до </a:t>
            </a:r>
            <a:r>
              <a:rPr lang="en-US" sz="2000" dirty="0" smtClean="0">
                <a:solidFill>
                  <a:schemeClr val="accent1"/>
                </a:solidFill>
                <a:latin typeface="Arial Black" pitchFamily="34" charset="0"/>
              </a:rPr>
              <a:t>30</a:t>
            </a:r>
            <a:r>
              <a:rPr lang="en-US" sz="2000" dirty="0">
                <a:solidFill>
                  <a:schemeClr val="accent1"/>
                </a:solidFill>
                <a:latin typeface="Arial Black" pitchFamily="34" charset="0"/>
              </a:rPr>
              <a:t>%</a:t>
            </a:r>
            <a:r>
              <a:rPr lang="en-US" sz="1400" dirty="0"/>
              <a:t> </a:t>
            </a:r>
            <a:r>
              <a:rPr lang="ru-RU" sz="1400" dirty="0" smtClean="0"/>
              <a:t>короче</a:t>
            </a:r>
            <a:endParaRPr lang="en-US" sz="1400" dirty="0"/>
          </a:p>
          <a:p>
            <a:pPr marL="169805" indent="-169805">
              <a:lnSpc>
                <a:spcPct val="105000"/>
              </a:lnSpc>
              <a:buClr>
                <a:srgbClr val="F0AB00"/>
              </a:buClr>
              <a:buSzPct val="100000"/>
              <a:buFont typeface="Wingdings" pitchFamily="2" charset="2"/>
              <a:buChar char=""/>
              <a:defRPr/>
            </a:pPr>
            <a:r>
              <a:rPr lang="ru-RU" sz="1200" dirty="0" smtClean="0"/>
              <a:t>Предоставляются шаблоны тестовых сценариев</a:t>
            </a:r>
            <a:endParaRPr lang="en-US" sz="1200" dirty="0"/>
          </a:p>
          <a:p>
            <a:pPr marL="169805" indent="-169805">
              <a:lnSpc>
                <a:spcPct val="105000"/>
              </a:lnSpc>
              <a:buClr>
                <a:srgbClr val="F0AB00"/>
              </a:buClr>
              <a:buSzPct val="100000"/>
              <a:buFont typeface="Wingdings" pitchFamily="2" charset="2"/>
              <a:buChar char=""/>
              <a:defRPr/>
            </a:pPr>
            <a:r>
              <a:rPr lang="ru-RU" sz="1200" dirty="0" smtClean="0"/>
              <a:t>Предоставляются шаблоны для поддержки решения в ходе продуктивной эксплуатации</a:t>
            </a:r>
            <a:endParaRPr lang="en-US" sz="1200" dirty="0"/>
          </a:p>
        </p:txBody>
      </p:sp>
      <p:sp>
        <p:nvSpPr>
          <p:cNvPr id="24610" name="Title 248"/>
          <p:cNvSpPr>
            <a:spLocks noGrp="1"/>
          </p:cNvSpPr>
          <p:nvPr>
            <p:ph type="title"/>
          </p:nvPr>
        </p:nvSpPr>
        <p:spPr>
          <a:xfrm>
            <a:off x="324000" y="324000"/>
            <a:ext cx="8496000" cy="756000"/>
          </a:xfrm>
        </p:spPr>
        <p:txBody>
          <a:bodyPr/>
          <a:lstStyle/>
          <a:p>
            <a:pPr eaLnBrk="1" hangingPunct="1"/>
            <a:r>
              <a:rPr lang="ru-RU" dirty="0" smtClean="0"/>
              <a:t>Технология внедрения </a:t>
            </a:r>
            <a:r>
              <a:rPr lang="en-US" dirty="0" smtClean="0"/>
              <a:t>Rapid-Deployment Solution</a:t>
            </a:r>
            <a:endParaRPr lang="de-DE" b="0" dirty="0" smtClean="0"/>
          </a:p>
        </p:txBody>
      </p:sp>
      <p:grpSp>
        <p:nvGrpSpPr>
          <p:cNvPr id="2" name="Group 4"/>
          <p:cNvGrpSpPr/>
          <p:nvPr/>
        </p:nvGrpSpPr>
        <p:grpSpPr>
          <a:xfrm>
            <a:off x="428625" y="4018869"/>
            <a:ext cx="8650133" cy="2505187"/>
            <a:chOff x="18791" y="1996782"/>
            <a:chExt cx="9072597" cy="2969646"/>
          </a:xfrm>
        </p:grpSpPr>
        <p:sp>
          <p:nvSpPr>
            <p:cNvPr id="106" name="Rectangle 105"/>
            <p:cNvSpPr/>
            <p:nvPr/>
          </p:nvSpPr>
          <p:spPr bwMode="gray">
            <a:xfrm>
              <a:off x="7235825" y="2486025"/>
              <a:ext cx="784225" cy="581025"/>
            </a:xfrm>
            <a:prstGeom prst="rect">
              <a:avLst/>
            </a:prstGeom>
            <a:solidFill>
              <a:schemeClr val="accent1">
                <a:lumMod val="40000"/>
                <a:lumOff val="60000"/>
              </a:schemeClr>
            </a:solidFill>
            <a:ln>
              <a:solidFill>
                <a:schemeClr val="bg1"/>
              </a:solidFill>
            </a:ln>
          </p:spPr>
          <p:txBody>
            <a:bodyPr wrap="none" rtlCol="0" anchor="ctr" anchorCtr="0">
              <a:noAutofit/>
            </a:bodyPr>
            <a:lstStyle/>
            <a:p>
              <a:pPr algn="ctr"/>
              <a:r>
                <a:rPr lang="ru-RU" sz="900" b="1" dirty="0" err="1" smtClean="0">
                  <a:cs typeface="Arial"/>
                </a:rPr>
                <a:t>Продуктив</a:t>
              </a:r>
              <a:endParaRPr lang="en-US" sz="1200" b="1" dirty="0">
                <a:cs typeface="Arial"/>
              </a:endParaRPr>
            </a:p>
          </p:txBody>
        </p:sp>
        <p:sp>
          <p:nvSpPr>
            <p:cNvPr id="105" name="Rectangle 104"/>
            <p:cNvSpPr/>
            <p:nvPr/>
          </p:nvSpPr>
          <p:spPr bwMode="gray">
            <a:xfrm>
              <a:off x="6227763" y="2486025"/>
              <a:ext cx="1008062" cy="581025"/>
            </a:xfrm>
            <a:prstGeom prst="rect">
              <a:avLst/>
            </a:prstGeom>
            <a:solidFill>
              <a:schemeClr val="accent1">
                <a:lumMod val="60000"/>
                <a:lumOff val="40000"/>
              </a:schemeClr>
            </a:solidFill>
            <a:ln>
              <a:solidFill>
                <a:schemeClr val="bg1"/>
              </a:solidFill>
            </a:ln>
          </p:spPr>
          <p:txBody>
            <a:bodyPr wrap="square" rtlCol="0" anchor="ctr" anchorCtr="0">
              <a:noAutofit/>
            </a:bodyPr>
            <a:lstStyle/>
            <a:p>
              <a:pPr algn="ctr"/>
              <a:r>
                <a:rPr lang="ru-RU" sz="1100" b="1" dirty="0" smtClean="0">
                  <a:cs typeface="Arial"/>
                </a:rPr>
                <a:t>Тест</a:t>
              </a:r>
              <a:endParaRPr lang="en-GB" sz="1100" b="1" dirty="0">
                <a:cs typeface="Arial"/>
              </a:endParaRPr>
            </a:p>
          </p:txBody>
        </p:sp>
        <p:sp>
          <p:nvSpPr>
            <p:cNvPr id="104" name="Rectangle 103"/>
            <p:cNvSpPr/>
            <p:nvPr/>
          </p:nvSpPr>
          <p:spPr bwMode="gray">
            <a:xfrm>
              <a:off x="3419475" y="2486025"/>
              <a:ext cx="2808288" cy="581025"/>
            </a:xfrm>
            <a:prstGeom prst="rect">
              <a:avLst/>
            </a:prstGeom>
            <a:solidFill>
              <a:schemeClr val="accent1"/>
            </a:solidFill>
            <a:ln>
              <a:solidFill>
                <a:schemeClr val="bg1"/>
              </a:solidFill>
            </a:ln>
          </p:spPr>
          <p:txBody>
            <a:bodyPr wrap="square" rtlCol="0" anchor="ctr" anchorCtr="0">
              <a:noAutofit/>
            </a:bodyPr>
            <a:lstStyle/>
            <a:p>
              <a:pPr algn="ctr"/>
              <a:r>
                <a:rPr lang="ru-RU" sz="1100" b="1" dirty="0" smtClean="0">
                  <a:cs typeface="Arial"/>
                </a:rPr>
                <a:t>Реализация</a:t>
              </a:r>
              <a:endParaRPr lang="en-GB" sz="1100" b="1" dirty="0">
                <a:cs typeface="Arial"/>
              </a:endParaRPr>
            </a:p>
          </p:txBody>
        </p:sp>
        <p:sp>
          <p:nvSpPr>
            <p:cNvPr id="136" name="Freeform 135"/>
            <p:cNvSpPr/>
            <p:nvPr/>
          </p:nvSpPr>
          <p:spPr bwMode="gray">
            <a:xfrm>
              <a:off x="2771775" y="3068638"/>
              <a:ext cx="3455988" cy="720725"/>
            </a:xfrm>
            <a:custGeom>
              <a:avLst/>
              <a:gdLst>
                <a:gd name="connsiteX0" fmla="*/ 0 w 3676650"/>
                <a:gd name="connsiteY0" fmla="*/ 704850 h 704850"/>
                <a:gd name="connsiteX1" fmla="*/ 933450 w 3676650"/>
                <a:gd name="connsiteY1" fmla="*/ 9525 h 704850"/>
                <a:gd name="connsiteX2" fmla="*/ 3676650 w 3676650"/>
                <a:gd name="connsiteY2" fmla="*/ 0 h 704850"/>
                <a:gd name="connsiteX3" fmla="*/ 1485900 w 3676650"/>
                <a:gd name="connsiteY3" fmla="*/ 695325 h 704850"/>
                <a:gd name="connsiteX4" fmla="*/ 0 w 3676650"/>
                <a:gd name="connsiteY4" fmla="*/ 704850 h 704850"/>
                <a:gd name="connsiteX0" fmla="*/ 0 w 3676650"/>
                <a:gd name="connsiteY0" fmla="*/ 704850 h 704850"/>
                <a:gd name="connsiteX1" fmla="*/ 933450 w 3676650"/>
                <a:gd name="connsiteY1" fmla="*/ 9525 h 704850"/>
                <a:gd name="connsiteX2" fmla="*/ 3676650 w 3676650"/>
                <a:gd name="connsiteY2" fmla="*/ 0 h 704850"/>
                <a:gd name="connsiteX3" fmla="*/ 1747649 w 3676650"/>
                <a:gd name="connsiteY3" fmla="*/ 691575 h 704850"/>
                <a:gd name="connsiteX4" fmla="*/ 0 w 3676650"/>
                <a:gd name="connsiteY4" fmla="*/ 704850 h 704850"/>
                <a:gd name="connsiteX0" fmla="*/ 0 w 3410189"/>
                <a:gd name="connsiteY0" fmla="*/ 691575 h 691575"/>
                <a:gd name="connsiteX1" fmla="*/ 666989 w 3410189"/>
                <a:gd name="connsiteY1" fmla="*/ 9525 h 691575"/>
                <a:gd name="connsiteX2" fmla="*/ 3410189 w 3410189"/>
                <a:gd name="connsiteY2" fmla="*/ 0 h 691575"/>
                <a:gd name="connsiteX3" fmla="*/ 1481188 w 3410189"/>
                <a:gd name="connsiteY3" fmla="*/ 691575 h 691575"/>
                <a:gd name="connsiteX4" fmla="*/ 0 w 3410189"/>
                <a:gd name="connsiteY4" fmla="*/ 691575 h 691575"/>
                <a:gd name="connsiteX0" fmla="*/ 0 w 3410189"/>
                <a:gd name="connsiteY0" fmla="*/ 720079 h 720079"/>
                <a:gd name="connsiteX1" fmla="*/ 634795 w 3410189"/>
                <a:gd name="connsiteY1" fmla="*/ 0 h 720079"/>
                <a:gd name="connsiteX2" fmla="*/ 3410189 w 3410189"/>
                <a:gd name="connsiteY2" fmla="*/ 28504 h 720079"/>
                <a:gd name="connsiteX3" fmla="*/ 1481188 w 3410189"/>
                <a:gd name="connsiteY3" fmla="*/ 720079 h 720079"/>
                <a:gd name="connsiteX4" fmla="*/ 0 w 3410189"/>
                <a:gd name="connsiteY4" fmla="*/ 720079 h 720079"/>
                <a:gd name="connsiteX0" fmla="*/ 0 w 3385572"/>
                <a:gd name="connsiteY0" fmla="*/ 720079 h 720079"/>
                <a:gd name="connsiteX1" fmla="*/ 634795 w 3385572"/>
                <a:gd name="connsiteY1" fmla="*/ 0 h 720079"/>
                <a:gd name="connsiteX2" fmla="*/ 3385572 w 3385572"/>
                <a:gd name="connsiteY2" fmla="*/ 0 h 720079"/>
                <a:gd name="connsiteX3" fmla="*/ 1481188 w 3385572"/>
                <a:gd name="connsiteY3" fmla="*/ 720079 h 720079"/>
                <a:gd name="connsiteX4" fmla="*/ 0 w 3385572"/>
                <a:gd name="connsiteY4" fmla="*/ 720079 h 720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572" h="720079">
                  <a:moveTo>
                    <a:pt x="0" y="720079"/>
                  </a:moveTo>
                  <a:lnTo>
                    <a:pt x="634795" y="0"/>
                  </a:lnTo>
                  <a:lnTo>
                    <a:pt x="3385572" y="0"/>
                  </a:lnTo>
                  <a:lnTo>
                    <a:pt x="1481188" y="720079"/>
                  </a:lnTo>
                  <a:lnTo>
                    <a:pt x="0" y="720079"/>
                  </a:lnTo>
                  <a:close/>
                </a:path>
              </a:pathLst>
            </a:custGeom>
            <a:solidFill>
              <a:schemeClr val="accent2">
                <a:lumMod val="20000"/>
                <a:lumOff val="80000"/>
              </a:schemeClr>
            </a:solidFill>
            <a:ln w="12700" algn="ctr">
              <a:solidFill>
                <a:schemeClr val="bg1"/>
              </a:solidFill>
              <a:miter lim="800000"/>
              <a:headEnd/>
              <a:tailEnd/>
            </a:ln>
          </p:spPr>
          <p:txBody>
            <a:bodyPr lIns="90000" tIns="72000" rIns="90000" bIns="72000" anchor="ctr"/>
            <a:lstStyle/>
            <a:p>
              <a:pPr algn="ctr">
                <a:spcBef>
                  <a:spcPct val="50000"/>
                </a:spcBef>
                <a:buClr>
                  <a:srgbClr val="F0AB00"/>
                </a:buClr>
                <a:buSzPct val="80000"/>
                <a:defRPr/>
              </a:pPr>
              <a:endParaRPr lang="en-GB" kern="0" dirty="0">
                <a:latin typeface="Arial"/>
                <a:ea typeface="Arial Unicode MS" pitchFamily="34" charset="-128"/>
                <a:cs typeface="Arial Unicode MS" pitchFamily="34" charset="-128"/>
              </a:endParaRPr>
            </a:p>
          </p:txBody>
        </p:sp>
        <p:sp>
          <p:nvSpPr>
            <p:cNvPr id="135" name="Freeform 134"/>
            <p:cNvSpPr/>
            <p:nvPr/>
          </p:nvSpPr>
          <p:spPr bwMode="gray">
            <a:xfrm>
              <a:off x="4932363" y="3068638"/>
              <a:ext cx="2952750" cy="720725"/>
            </a:xfrm>
            <a:custGeom>
              <a:avLst/>
              <a:gdLst>
                <a:gd name="connsiteX0" fmla="*/ 0 w 3111335"/>
                <a:gd name="connsiteY0" fmla="*/ 712520 h 718457"/>
                <a:gd name="connsiteX1" fmla="*/ 2553195 w 3111335"/>
                <a:gd name="connsiteY1" fmla="*/ 0 h 718457"/>
                <a:gd name="connsiteX2" fmla="*/ 3111335 w 3111335"/>
                <a:gd name="connsiteY2" fmla="*/ 0 h 718457"/>
                <a:gd name="connsiteX3" fmla="*/ 534390 w 3111335"/>
                <a:gd name="connsiteY3" fmla="*/ 718457 h 718457"/>
                <a:gd name="connsiteX4" fmla="*/ 0 w 3111335"/>
                <a:gd name="connsiteY4" fmla="*/ 712520 h 718457"/>
                <a:gd name="connsiteX0" fmla="*/ 0 w 3187346"/>
                <a:gd name="connsiteY0" fmla="*/ 706170 h 718457"/>
                <a:gd name="connsiteX1" fmla="*/ 2629206 w 3187346"/>
                <a:gd name="connsiteY1" fmla="*/ 0 h 718457"/>
                <a:gd name="connsiteX2" fmla="*/ 3187346 w 3187346"/>
                <a:gd name="connsiteY2" fmla="*/ 0 h 718457"/>
                <a:gd name="connsiteX3" fmla="*/ 610401 w 3187346"/>
                <a:gd name="connsiteY3" fmla="*/ 718457 h 718457"/>
                <a:gd name="connsiteX4" fmla="*/ 0 w 3187346"/>
                <a:gd name="connsiteY4" fmla="*/ 706170 h 718457"/>
                <a:gd name="connsiteX0" fmla="*/ 0 w 3187346"/>
                <a:gd name="connsiteY0" fmla="*/ 706170 h 718457"/>
                <a:gd name="connsiteX1" fmla="*/ 2463363 w 3187346"/>
                <a:gd name="connsiteY1" fmla="*/ 6350 h 718457"/>
                <a:gd name="connsiteX2" fmla="*/ 3187346 w 3187346"/>
                <a:gd name="connsiteY2" fmla="*/ 0 h 718457"/>
                <a:gd name="connsiteX3" fmla="*/ 610401 w 3187346"/>
                <a:gd name="connsiteY3" fmla="*/ 718457 h 718457"/>
                <a:gd name="connsiteX4" fmla="*/ 0 w 3187346"/>
                <a:gd name="connsiteY4" fmla="*/ 706170 h 718457"/>
                <a:gd name="connsiteX0" fmla="*/ 0 w 3187346"/>
                <a:gd name="connsiteY0" fmla="*/ 706170 h 718457"/>
                <a:gd name="connsiteX1" fmla="*/ 2468545 w 3187346"/>
                <a:gd name="connsiteY1" fmla="*/ 1588 h 718457"/>
                <a:gd name="connsiteX2" fmla="*/ 3187346 w 3187346"/>
                <a:gd name="connsiteY2" fmla="*/ 0 h 718457"/>
                <a:gd name="connsiteX3" fmla="*/ 610401 w 3187346"/>
                <a:gd name="connsiteY3" fmla="*/ 718457 h 718457"/>
                <a:gd name="connsiteX4" fmla="*/ 0 w 3187346"/>
                <a:gd name="connsiteY4" fmla="*/ 706170 h 718457"/>
                <a:gd name="connsiteX0" fmla="*/ 0 w 3161434"/>
                <a:gd name="connsiteY0" fmla="*/ 706170 h 718457"/>
                <a:gd name="connsiteX1" fmla="*/ 2468545 w 3161434"/>
                <a:gd name="connsiteY1" fmla="*/ 1588 h 718457"/>
                <a:gd name="connsiteX2" fmla="*/ 3161434 w 3161434"/>
                <a:gd name="connsiteY2" fmla="*/ 0 h 718457"/>
                <a:gd name="connsiteX3" fmla="*/ 610401 w 3161434"/>
                <a:gd name="connsiteY3" fmla="*/ 718457 h 718457"/>
                <a:gd name="connsiteX4" fmla="*/ 0 w 3161434"/>
                <a:gd name="connsiteY4" fmla="*/ 706170 h 718457"/>
                <a:gd name="connsiteX0" fmla="*/ 0 w 3161434"/>
                <a:gd name="connsiteY0" fmla="*/ 706170 h 718457"/>
                <a:gd name="connsiteX1" fmla="*/ 2510006 w 3161434"/>
                <a:gd name="connsiteY1" fmla="*/ 1588 h 718457"/>
                <a:gd name="connsiteX2" fmla="*/ 3161434 w 3161434"/>
                <a:gd name="connsiteY2" fmla="*/ 0 h 718457"/>
                <a:gd name="connsiteX3" fmla="*/ 610401 w 3161434"/>
                <a:gd name="connsiteY3" fmla="*/ 718457 h 718457"/>
                <a:gd name="connsiteX4" fmla="*/ 0 w 3161434"/>
                <a:gd name="connsiteY4" fmla="*/ 706170 h 718457"/>
                <a:gd name="connsiteX0" fmla="*/ 0 w 3161434"/>
                <a:gd name="connsiteY0" fmla="*/ 706170 h 706170"/>
                <a:gd name="connsiteX1" fmla="*/ 2510006 w 3161434"/>
                <a:gd name="connsiteY1" fmla="*/ 1588 h 706170"/>
                <a:gd name="connsiteX2" fmla="*/ 3161434 w 3161434"/>
                <a:gd name="connsiteY2" fmla="*/ 0 h 706170"/>
                <a:gd name="connsiteX3" fmla="*/ 682958 w 3161434"/>
                <a:gd name="connsiteY3" fmla="*/ 694644 h 706170"/>
                <a:gd name="connsiteX4" fmla="*/ 0 w 3161434"/>
                <a:gd name="connsiteY4" fmla="*/ 706170 h 706170"/>
                <a:gd name="connsiteX0" fmla="*/ 0 w 3156251"/>
                <a:gd name="connsiteY0" fmla="*/ 725220 h 725220"/>
                <a:gd name="connsiteX1" fmla="*/ 2504823 w 3156251"/>
                <a:gd name="connsiteY1" fmla="*/ 1588 h 725220"/>
                <a:gd name="connsiteX2" fmla="*/ 3156251 w 3156251"/>
                <a:gd name="connsiteY2" fmla="*/ 0 h 725220"/>
                <a:gd name="connsiteX3" fmla="*/ 677775 w 3156251"/>
                <a:gd name="connsiteY3" fmla="*/ 694644 h 725220"/>
                <a:gd name="connsiteX4" fmla="*/ 0 w 3156251"/>
                <a:gd name="connsiteY4" fmla="*/ 725220 h 725220"/>
                <a:gd name="connsiteX0" fmla="*/ 0 w 3161434"/>
                <a:gd name="connsiteY0" fmla="*/ 696645 h 696645"/>
                <a:gd name="connsiteX1" fmla="*/ 2510006 w 3161434"/>
                <a:gd name="connsiteY1" fmla="*/ 1588 h 696645"/>
                <a:gd name="connsiteX2" fmla="*/ 3161434 w 3161434"/>
                <a:gd name="connsiteY2" fmla="*/ 0 h 696645"/>
                <a:gd name="connsiteX3" fmla="*/ 682958 w 3161434"/>
                <a:gd name="connsiteY3" fmla="*/ 694644 h 696645"/>
                <a:gd name="connsiteX4" fmla="*/ 0 w 3161434"/>
                <a:gd name="connsiteY4" fmla="*/ 696645 h 696645"/>
                <a:gd name="connsiteX0" fmla="*/ 0 w 3161434"/>
                <a:gd name="connsiteY0" fmla="*/ 696645 h 696645"/>
                <a:gd name="connsiteX1" fmla="*/ 2510006 w 3161434"/>
                <a:gd name="connsiteY1" fmla="*/ 1588 h 696645"/>
                <a:gd name="connsiteX2" fmla="*/ 3161434 w 3161434"/>
                <a:gd name="connsiteY2" fmla="*/ 0 h 696645"/>
                <a:gd name="connsiteX3" fmla="*/ 657044 w 3161434"/>
                <a:gd name="connsiteY3" fmla="*/ 675594 h 696645"/>
                <a:gd name="connsiteX4" fmla="*/ 0 w 3161434"/>
                <a:gd name="connsiteY4" fmla="*/ 696645 h 696645"/>
                <a:gd name="connsiteX0" fmla="*/ 0 w 3161434"/>
                <a:gd name="connsiteY0" fmla="*/ 696645 h 696645"/>
                <a:gd name="connsiteX1" fmla="*/ 2510006 w 3161434"/>
                <a:gd name="connsiteY1" fmla="*/ 1588 h 696645"/>
                <a:gd name="connsiteX2" fmla="*/ 3161434 w 3161434"/>
                <a:gd name="connsiteY2" fmla="*/ 0 h 696645"/>
                <a:gd name="connsiteX3" fmla="*/ 662228 w 3161434"/>
                <a:gd name="connsiteY3" fmla="*/ 689881 h 696645"/>
                <a:gd name="connsiteX4" fmla="*/ 0 w 3161434"/>
                <a:gd name="connsiteY4" fmla="*/ 696645 h 696645"/>
                <a:gd name="connsiteX0" fmla="*/ 0 w 3161434"/>
                <a:gd name="connsiteY0" fmla="*/ 696645 h 696645"/>
                <a:gd name="connsiteX1" fmla="*/ 2510006 w 3161434"/>
                <a:gd name="connsiteY1" fmla="*/ 1588 h 696645"/>
                <a:gd name="connsiteX2" fmla="*/ 3161434 w 3161434"/>
                <a:gd name="connsiteY2" fmla="*/ 0 h 696645"/>
                <a:gd name="connsiteX3" fmla="*/ 636315 w 3161434"/>
                <a:gd name="connsiteY3" fmla="*/ 685118 h 696645"/>
                <a:gd name="connsiteX4" fmla="*/ 0 w 3161434"/>
                <a:gd name="connsiteY4" fmla="*/ 696645 h 696645"/>
                <a:gd name="connsiteX0" fmla="*/ 0 w 3177333"/>
                <a:gd name="connsiteY0" fmla="*/ 690463 h 690463"/>
                <a:gd name="connsiteX1" fmla="*/ 2525905 w 3177333"/>
                <a:gd name="connsiteY1" fmla="*/ 1588 h 690463"/>
                <a:gd name="connsiteX2" fmla="*/ 3177333 w 3177333"/>
                <a:gd name="connsiteY2" fmla="*/ 0 h 690463"/>
                <a:gd name="connsiteX3" fmla="*/ 652214 w 3177333"/>
                <a:gd name="connsiteY3" fmla="*/ 685118 h 690463"/>
                <a:gd name="connsiteX4" fmla="*/ 0 w 317733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705237 w 3177333"/>
                <a:gd name="connsiteY3" fmla="*/ 690463 h 690463"/>
                <a:gd name="connsiteX4" fmla="*/ 0 w 317733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705237 w 3177333"/>
                <a:gd name="connsiteY3" fmla="*/ 690463 h 690463"/>
                <a:gd name="connsiteX4" fmla="*/ 0 w 317733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705237 w 3177333"/>
                <a:gd name="connsiteY3" fmla="*/ 690463 h 690463"/>
                <a:gd name="connsiteX4" fmla="*/ 0 w 317733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626877 w 3177333"/>
                <a:gd name="connsiteY3" fmla="*/ 690463 h 690463"/>
                <a:gd name="connsiteX4" fmla="*/ 0 w 317733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705237 w 3177333"/>
                <a:gd name="connsiteY3" fmla="*/ 690463 h 690463"/>
                <a:gd name="connsiteX4" fmla="*/ 0 w 317733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705237 w 3177333"/>
                <a:gd name="connsiteY3" fmla="*/ 690463 h 690463"/>
                <a:gd name="connsiteX4" fmla="*/ 0 w 3177333"/>
                <a:gd name="connsiteY4" fmla="*/ 690463 h 690463"/>
                <a:gd name="connsiteX0" fmla="*/ 0 w 3098973"/>
                <a:gd name="connsiteY0" fmla="*/ 690463 h 690463"/>
                <a:gd name="connsiteX1" fmla="*/ 2447545 w 3098973"/>
                <a:gd name="connsiteY1" fmla="*/ 1588 h 690463"/>
                <a:gd name="connsiteX2" fmla="*/ 3098973 w 3098973"/>
                <a:gd name="connsiteY2" fmla="*/ 0 h 690463"/>
                <a:gd name="connsiteX3" fmla="*/ 626877 w 3098973"/>
                <a:gd name="connsiteY3" fmla="*/ 690463 h 690463"/>
                <a:gd name="connsiteX4" fmla="*/ 0 w 3098973"/>
                <a:gd name="connsiteY4" fmla="*/ 690463 h 690463"/>
                <a:gd name="connsiteX0" fmla="*/ 0 w 3177333"/>
                <a:gd name="connsiteY0" fmla="*/ 690463 h 690463"/>
                <a:gd name="connsiteX1" fmla="*/ 2525905 w 3177333"/>
                <a:gd name="connsiteY1" fmla="*/ 1588 h 690463"/>
                <a:gd name="connsiteX2" fmla="*/ 3177333 w 3177333"/>
                <a:gd name="connsiteY2" fmla="*/ 0 h 690463"/>
                <a:gd name="connsiteX3" fmla="*/ 705237 w 3177333"/>
                <a:gd name="connsiteY3" fmla="*/ 690463 h 690463"/>
                <a:gd name="connsiteX4" fmla="*/ 0 w 3177333"/>
                <a:gd name="connsiteY4" fmla="*/ 690463 h 690463"/>
                <a:gd name="connsiteX0" fmla="*/ 0 w 3177333"/>
                <a:gd name="connsiteY0" fmla="*/ 720080 h 720080"/>
                <a:gd name="connsiteX1" fmla="*/ 2507509 w 3177333"/>
                <a:gd name="connsiteY1" fmla="*/ 0 h 720080"/>
                <a:gd name="connsiteX2" fmla="*/ 3177333 w 3177333"/>
                <a:gd name="connsiteY2" fmla="*/ 29617 h 720080"/>
                <a:gd name="connsiteX3" fmla="*/ 705237 w 3177333"/>
                <a:gd name="connsiteY3" fmla="*/ 720080 h 720080"/>
                <a:gd name="connsiteX4" fmla="*/ 0 w 3177333"/>
                <a:gd name="connsiteY4" fmla="*/ 720080 h 720080"/>
                <a:gd name="connsiteX0" fmla="*/ 0 w 3212745"/>
                <a:gd name="connsiteY0" fmla="*/ 720080 h 720080"/>
                <a:gd name="connsiteX1" fmla="*/ 2507509 w 3212745"/>
                <a:gd name="connsiteY1" fmla="*/ 0 h 720080"/>
                <a:gd name="connsiteX2" fmla="*/ 3212745 w 3212745"/>
                <a:gd name="connsiteY2" fmla="*/ 0 h 720080"/>
                <a:gd name="connsiteX3" fmla="*/ 705237 w 3212745"/>
                <a:gd name="connsiteY3" fmla="*/ 720080 h 720080"/>
                <a:gd name="connsiteX4" fmla="*/ 0 w 3212745"/>
                <a:gd name="connsiteY4" fmla="*/ 72008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745" h="720080">
                  <a:moveTo>
                    <a:pt x="0" y="720080"/>
                  </a:moveTo>
                  <a:lnTo>
                    <a:pt x="2507509" y="0"/>
                  </a:lnTo>
                  <a:lnTo>
                    <a:pt x="3212745" y="0"/>
                  </a:lnTo>
                  <a:lnTo>
                    <a:pt x="705237" y="720080"/>
                  </a:lnTo>
                  <a:lnTo>
                    <a:pt x="0" y="720080"/>
                  </a:lnTo>
                  <a:close/>
                </a:path>
              </a:pathLst>
            </a:custGeom>
            <a:solidFill>
              <a:schemeClr val="accent2">
                <a:lumMod val="20000"/>
                <a:lumOff val="80000"/>
              </a:schemeClr>
            </a:solidFill>
            <a:ln w="12700" algn="ctr">
              <a:solidFill>
                <a:schemeClr val="bg1"/>
              </a:solidFill>
              <a:miter lim="800000"/>
              <a:headEnd/>
              <a:tailEnd/>
            </a:ln>
          </p:spPr>
          <p:txBody>
            <a:bodyPr lIns="90000" tIns="72000" rIns="90000" bIns="72000" anchor="ctr"/>
            <a:lstStyle/>
            <a:p>
              <a:pPr algn="ctr">
                <a:spcBef>
                  <a:spcPct val="50000"/>
                </a:spcBef>
                <a:buClr>
                  <a:srgbClr val="F0AB00"/>
                </a:buClr>
                <a:buSzPct val="80000"/>
                <a:defRPr/>
              </a:pPr>
              <a:endParaRPr lang="en-GB" kern="0" dirty="0">
                <a:latin typeface="Arial"/>
                <a:ea typeface="Arial Unicode MS" pitchFamily="34" charset="-128"/>
                <a:cs typeface="Arial Unicode MS" pitchFamily="34" charset="-128"/>
              </a:endParaRPr>
            </a:p>
          </p:txBody>
        </p:sp>
        <p:sp>
          <p:nvSpPr>
            <p:cNvPr id="134" name="Freeform 133"/>
            <p:cNvSpPr/>
            <p:nvPr/>
          </p:nvSpPr>
          <p:spPr bwMode="gray">
            <a:xfrm>
              <a:off x="4284663" y="3068638"/>
              <a:ext cx="2951162" cy="720725"/>
            </a:xfrm>
            <a:custGeom>
              <a:avLst/>
              <a:gdLst>
                <a:gd name="connsiteX0" fmla="*/ 0 w 3123210"/>
                <a:gd name="connsiteY0" fmla="*/ 712519 h 712519"/>
                <a:gd name="connsiteX1" fmla="*/ 2232561 w 3123210"/>
                <a:gd name="connsiteY1" fmla="*/ 11875 h 712519"/>
                <a:gd name="connsiteX2" fmla="*/ 3123210 w 3123210"/>
                <a:gd name="connsiteY2" fmla="*/ 0 h 712519"/>
                <a:gd name="connsiteX3" fmla="*/ 528452 w 3123210"/>
                <a:gd name="connsiteY3" fmla="*/ 712519 h 712519"/>
                <a:gd name="connsiteX4" fmla="*/ 0 w 3123210"/>
                <a:gd name="connsiteY4" fmla="*/ 712519 h 712519"/>
                <a:gd name="connsiteX0" fmla="*/ 0 w 3123210"/>
                <a:gd name="connsiteY0" fmla="*/ 712519 h 712519"/>
                <a:gd name="connsiteX1" fmla="*/ 2232561 w 3123210"/>
                <a:gd name="connsiteY1" fmla="*/ 11875 h 712519"/>
                <a:gd name="connsiteX2" fmla="*/ 3123210 w 3123210"/>
                <a:gd name="connsiteY2" fmla="*/ 0 h 712519"/>
                <a:gd name="connsiteX3" fmla="*/ 853610 w 3123210"/>
                <a:gd name="connsiteY3" fmla="*/ 696399 h 712519"/>
                <a:gd name="connsiteX4" fmla="*/ 0 w 3123210"/>
                <a:gd name="connsiteY4" fmla="*/ 712519 h 712519"/>
                <a:gd name="connsiteX0" fmla="*/ 0 w 2902457"/>
                <a:gd name="connsiteY0" fmla="*/ 696399 h 696399"/>
                <a:gd name="connsiteX1" fmla="*/ 2011808 w 2902457"/>
                <a:gd name="connsiteY1" fmla="*/ 11875 h 696399"/>
                <a:gd name="connsiteX2" fmla="*/ 2902457 w 2902457"/>
                <a:gd name="connsiteY2" fmla="*/ 0 h 696399"/>
                <a:gd name="connsiteX3" fmla="*/ 632857 w 2902457"/>
                <a:gd name="connsiteY3" fmla="*/ 696399 h 696399"/>
                <a:gd name="connsiteX4" fmla="*/ 0 w 2902457"/>
                <a:gd name="connsiteY4" fmla="*/ 696399 h 696399"/>
                <a:gd name="connsiteX0" fmla="*/ 0 w 2902457"/>
                <a:gd name="connsiteY0" fmla="*/ 720080 h 720080"/>
                <a:gd name="connsiteX1" fmla="*/ 1898570 w 2902457"/>
                <a:gd name="connsiteY1" fmla="*/ 0 h 720080"/>
                <a:gd name="connsiteX2" fmla="*/ 2902457 w 2902457"/>
                <a:gd name="connsiteY2" fmla="*/ 23681 h 720080"/>
                <a:gd name="connsiteX3" fmla="*/ 632857 w 2902457"/>
                <a:gd name="connsiteY3" fmla="*/ 720080 h 720080"/>
                <a:gd name="connsiteX4" fmla="*/ 0 w 2902457"/>
                <a:gd name="connsiteY4" fmla="*/ 720080 h 720080"/>
                <a:gd name="connsiteX0" fmla="*/ 0 w 2883014"/>
                <a:gd name="connsiteY0" fmla="*/ 720080 h 720080"/>
                <a:gd name="connsiteX1" fmla="*/ 1898570 w 2883014"/>
                <a:gd name="connsiteY1" fmla="*/ 0 h 720080"/>
                <a:gd name="connsiteX2" fmla="*/ 2883014 w 2883014"/>
                <a:gd name="connsiteY2" fmla="*/ 0 h 720080"/>
                <a:gd name="connsiteX3" fmla="*/ 632857 w 2883014"/>
                <a:gd name="connsiteY3" fmla="*/ 720080 h 720080"/>
                <a:gd name="connsiteX4" fmla="*/ 0 w 2883014"/>
                <a:gd name="connsiteY4" fmla="*/ 72008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014" h="720080">
                  <a:moveTo>
                    <a:pt x="0" y="720080"/>
                  </a:moveTo>
                  <a:lnTo>
                    <a:pt x="1898570" y="0"/>
                  </a:lnTo>
                  <a:lnTo>
                    <a:pt x="2883014" y="0"/>
                  </a:lnTo>
                  <a:lnTo>
                    <a:pt x="632857" y="720080"/>
                  </a:lnTo>
                  <a:lnTo>
                    <a:pt x="0" y="720080"/>
                  </a:lnTo>
                  <a:close/>
                </a:path>
              </a:pathLst>
            </a:custGeom>
            <a:solidFill>
              <a:schemeClr val="accent2">
                <a:lumMod val="20000"/>
                <a:lumOff val="80000"/>
              </a:schemeClr>
            </a:solidFill>
            <a:ln w="12700" algn="ctr">
              <a:solidFill>
                <a:schemeClr val="bg1"/>
              </a:solidFill>
              <a:miter lim="800000"/>
              <a:headEnd/>
              <a:tailEnd/>
            </a:ln>
          </p:spPr>
          <p:txBody>
            <a:bodyPr lIns="90000" tIns="72000" rIns="90000" bIns="72000" anchor="ctr"/>
            <a:lstStyle/>
            <a:p>
              <a:pPr algn="ctr">
                <a:spcBef>
                  <a:spcPct val="50000"/>
                </a:spcBef>
                <a:buClr>
                  <a:srgbClr val="F0AB00"/>
                </a:buClr>
                <a:buSzPct val="80000"/>
                <a:defRPr/>
              </a:pPr>
              <a:endParaRPr lang="en-GB" kern="0" dirty="0">
                <a:latin typeface="Arial"/>
                <a:ea typeface="Arial Unicode MS" pitchFamily="34" charset="-128"/>
                <a:cs typeface="Arial Unicode MS" pitchFamily="34" charset="-128"/>
              </a:endParaRPr>
            </a:p>
          </p:txBody>
        </p:sp>
        <p:sp>
          <p:nvSpPr>
            <p:cNvPr id="72" name="Rectangle 71"/>
            <p:cNvSpPr/>
            <p:nvPr/>
          </p:nvSpPr>
          <p:spPr bwMode="gray">
            <a:xfrm>
              <a:off x="1285875"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0</a:t>
              </a:r>
              <a:endParaRPr lang="en-GB" sz="1400">
                <a:ea typeface="Arial Unicode MS" pitchFamily="34" charset="-128"/>
                <a:cs typeface="Arial Unicode MS" pitchFamily="34" charset="-128"/>
              </a:endParaRPr>
            </a:p>
          </p:txBody>
        </p:sp>
        <p:sp>
          <p:nvSpPr>
            <p:cNvPr id="73" name="Rectangle 72"/>
            <p:cNvSpPr/>
            <p:nvPr/>
          </p:nvSpPr>
          <p:spPr bwMode="gray">
            <a:xfrm>
              <a:off x="1928813"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10</a:t>
              </a:r>
              <a:endParaRPr lang="en-GB" sz="1400">
                <a:ea typeface="Arial Unicode MS" pitchFamily="34" charset="-128"/>
                <a:cs typeface="Arial Unicode MS" pitchFamily="34" charset="-128"/>
              </a:endParaRPr>
            </a:p>
          </p:txBody>
        </p:sp>
        <p:sp>
          <p:nvSpPr>
            <p:cNvPr id="74" name="Rectangle 73"/>
            <p:cNvSpPr/>
            <p:nvPr/>
          </p:nvSpPr>
          <p:spPr bwMode="gray">
            <a:xfrm>
              <a:off x="2571750"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20</a:t>
              </a:r>
              <a:endParaRPr lang="en-GB" sz="1400">
                <a:ea typeface="Arial Unicode MS" pitchFamily="34" charset="-128"/>
                <a:cs typeface="Arial Unicode MS" pitchFamily="34" charset="-128"/>
              </a:endParaRPr>
            </a:p>
          </p:txBody>
        </p:sp>
        <p:sp>
          <p:nvSpPr>
            <p:cNvPr id="75" name="Rectangle 74"/>
            <p:cNvSpPr/>
            <p:nvPr/>
          </p:nvSpPr>
          <p:spPr bwMode="gray">
            <a:xfrm>
              <a:off x="3216275"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30</a:t>
              </a:r>
              <a:endParaRPr lang="en-GB" sz="1400">
                <a:ea typeface="Arial Unicode MS" pitchFamily="34" charset="-128"/>
                <a:cs typeface="Arial Unicode MS" pitchFamily="34" charset="-128"/>
              </a:endParaRPr>
            </a:p>
          </p:txBody>
        </p:sp>
        <p:sp>
          <p:nvSpPr>
            <p:cNvPr id="76" name="Rectangle 75"/>
            <p:cNvSpPr/>
            <p:nvPr/>
          </p:nvSpPr>
          <p:spPr bwMode="gray">
            <a:xfrm>
              <a:off x="3840163"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40</a:t>
              </a:r>
              <a:endParaRPr lang="en-GB" sz="1400">
                <a:ea typeface="Arial Unicode MS" pitchFamily="34" charset="-128"/>
                <a:cs typeface="Arial Unicode MS" pitchFamily="34" charset="-128"/>
              </a:endParaRPr>
            </a:p>
          </p:txBody>
        </p:sp>
        <p:sp>
          <p:nvSpPr>
            <p:cNvPr id="77" name="Rectangle 76"/>
            <p:cNvSpPr/>
            <p:nvPr/>
          </p:nvSpPr>
          <p:spPr bwMode="gray">
            <a:xfrm>
              <a:off x="4473575"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50</a:t>
              </a:r>
              <a:endParaRPr lang="en-GB" sz="1400">
                <a:ea typeface="Arial Unicode MS" pitchFamily="34" charset="-128"/>
                <a:cs typeface="Arial Unicode MS" pitchFamily="34" charset="-128"/>
              </a:endParaRPr>
            </a:p>
          </p:txBody>
        </p:sp>
        <p:sp>
          <p:nvSpPr>
            <p:cNvPr id="78" name="Rectangle 77"/>
            <p:cNvSpPr/>
            <p:nvPr/>
          </p:nvSpPr>
          <p:spPr bwMode="gray">
            <a:xfrm>
              <a:off x="5118100"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60</a:t>
              </a:r>
              <a:endParaRPr lang="en-GB" sz="1400">
                <a:ea typeface="Arial Unicode MS" pitchFamily="34" charset="-128"/>
                <a:cs typeface="Arial Unicode MS" pitchFamily="34" charset="-128"/>
              </a:endParaRPr>
            </a:p>
          </p:txBody>
        </p:sp>
        <p:sp>
          <p:nvSpPr>
            <p:cNvPr id="79" name="Rectangle 78"/>
            <p:cNvSpPr/>
            <p:nvPr/>
          </p:nvSpPr>
          <p:spPr bwMode="gray">
            <a:xfrm>
              <a:off x="5741988"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70</a:t>
              </a:r>
              <a:endParaRPr lang="en-GB" sz="1400">
                <a:ea typeface="Arial Unicode MS" pitchFamily="34" charset="-128"/>
                <a:cs typeface="Arial Unicode MS" pitchFamily="34" charset="-128"/>
              </a:endParaRPr>
            </a:p>
          </p:txBody>
        </p:sp>
        <p:sp>
          <p:nvSpPr>
            <p:cNvPr id="80" name="Rectangle 79"/>
            <p:cNvSpPr/>
            <p:nvPr/>
          </p:nvSpPr>
          <p:spPr bwMode="gray">
            <a:xfrm>
              <a:off x="6375400"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80</a:t>
              </a:r>
              <a:endParaRPr lang="en-GB" sz="1400">
                <a:ea typeface="Arial Unicode MS" pitchFamily="34" charset="-128"/>
                <a:cs typeface="Arial Unicode MS" pitchFamily="34" charset="-128"/>
              </a:endParaRPr>
            </a:p>
          </p:txBody>
        </p:sp>
        <p:sp>
          <p:nvSpPr>
            <p:cNvPr id="81" name="Rectangle 80"/>
            <p:cNvSpPr/>
            <p:nvPr/>
          </p:nvSpPr>
          <p:spPr bwMode="gray">
            <a:xfrm>
              <a:off x="7019925" y="1996782"/>
              <a:ext cx="390525" cy="323850"/>
            </a:xfrm>
            <a:prstGeom prst="rect">
              <a:avLst/>
            </a:prstGeom>
            <a:noFill/>
            <a:ln w="6350" algn="ctr">
              <a:noFill/>
              <a:miter lim="800000"/>
              <a:headEnd/>
              <a:tailEnd/>
            </a:ln>
          </p:spPr>
          <p:txBody>
            <a:bodyPr lIns="90000" tIns="72000" rIns="90000" bIns="72000" anchor="ctr">
              <a:normAutofit fontScale="92500" lnSpcReduction="20000"/>
            </a:bodyPr>
            <a:lstStyle/>
            <a:p>
              <a:pPr algn="ctr">
                <a:lnSpc>
                  <a:spcPct val="90000"/>
                </a:lnSpc>
                <a:spcBef>
                  <a:spcPct val="50000"/>
                </a:spcBef>
                <a:buClr>
                  <a:srgbClr val="F0AB00"/>
                </a:buClr>
                <a:buSzPct val="80000"/>
              </a:pPr>
              <a:r>
                <a:rPr lang="en-GB" sz="1200">
                  <a:ea typeface="Arial Unicode MS" pitchFamily="34" charset="-128"/>
                  <a:cs typeface="Arial Unicode MS" pitchFamily="34" charset="-128"/>
                </a:rPr>
                <a:t>90</a:t>
              </a:r>
              <a:endParaRPr lang="en-GB" sz="1400">
                <a:ea typeface="Arial Unicode MS" pitchFamily="34" charset="-128"/>
                <a:cs typeface="Arial Unicode MS" pitchFamily="34" charset="-128"/>
              </a:endParaRPr>
            </a:p>
          </p:txBody>
        </p:sp>
        <p:grpSp>
          <p:nvGrpSpPr>
            <p:cNvPr id="3" name="Group 305"/>
            <p:cNvGrpSpPr>
              <a:grpSpLocks/>
            </p:cNvGrpSpPr>
            <p:nvPr/>
          </p:nvGrpSpPr>
          <p:grpSpPr bwMode="auto">
            <a:xfrm>
              <a:off x="1371600" y="2290763"/>
              <a:ext cx="6615113" cy="97331"/>
              <a:chOff x="1366441" y="2606365"/>
              <a:chExt cx="6588000" cy="144000"/>
            </a:xfrm>
          </p:grpSpPr>
          <p:cxnSp>
            <p:nvCxnSpPr>
              <p:cNvPr id="57" name="Straight Connector 56"/>
              <p:cNvCxnSpPr/>
              <p:nvPr/>
            </p:nvCxnSpPr>
            <p:spPr>
              <a:xfrm>
                <a:off x="1366441" y="2666021"/>
                <a:ext cx="6588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59" name="Straight Connector 58"/>
              <p:cNvCxnSpPr/>
              <p:nvPr/>
            </p:nvCxnSpPr>
            <p:spPr>
              <a:xfrm rot="5400000">
                <a:off x="1408273"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2" name="Straight Connector 61"/>
              <p:cNvCxnSpPr/>
              <p:nvPr/>
            </p:nvCxnSpPr>
            <p:spPr>
              <a:xfrm rot="5400000">
                <a:off x="2045413"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3" name="Straight Connector 62"/>
              <p:cNvCxnSpPr/>
              <p:nvPr/>
            </p:nvCxnSpPr>
            <p:spPr>
              <a:xfrm rot="5400000">
                <a:off x="2680973"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4" name="Straight Connector 63"/>
              <p:cNvCxnSpPr/>
              <p:nvPr/>
            </p:nvCxnSpPr>
            <p:spPr>
              <a:xfrm rot="5400000">
                <a:off x="3318113"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5" name="Straight Connector 64"/>
              <p:cNvCxnSpPr/>
              <p:nvPr/>
            </p:nvCxnSpPr>
            <p:spPr>
              <a:xfrm rot="5400000">
                <a:off x="3953672"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6" name="Straight Connector 65"/>
              <p:cNvCxnSpPr/>
              <p:nvPr/>
            </p:nvCxnSpPr>
            <p:spPr>
              <a:xfrm rot="5400000">
                <a:off x="4589231"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7" name="Straight Connector 66"/>
              <p:cNvCxnSpPr/>
              <p:nvPr/>
            </p:nvCxnSpPr>
            <p:spPr>
              <a:xfrm rot="5400000">
                <a:off x="5226372"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8" name="Straight Connector 67"/>
              <p:cNvCxnSpPr/>
              <p:nvPr/>
            </p:nvCxnSpPr>
            <p:spPr>
              <a:xfrm rot="5400000">
                <a:off x="5861931"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69" name="Straight Connector 68"/>
              <p:cNvCxnSpPr/>
              <p:nvPr/>
            </p:nvCxnSpPr>
            <p:spPr>
              <a:xfrm rot="5400000">
                <a:off x="6499071"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70" name="Straight Connector 69"/>
              <p:cNvCxnSpPr/>
              <p:nvPr/>
            </p:nvCxnSpPr>
            <p:spPr>
              <a:xfrm rot="5400000">
                <a:off x="7134631"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cxnSp>
            <p:nvCxnSpPr>
              <p:cNvPr id="83" name="Straight Connector 82"/>
              <p:cNvCxnSpPr/>
              <p:nvPr/>
            </p:nvCxnSpPr>
            <p:spPr>
              <a:xfrm rot="5400000">
                <a:off x="7771771" y="2678365"/>
                <a:ext cx="144000" cy="0"/>
              </a:xfrm>
              <a:prstGeom prst="line">
                <a:avLst/>
              </a:prstGeom>
              <a:ln>
                <a:solidFill>
                  <a:schemeClr val="accent2"/>
                </a:solidFill>
              </a:ln>
              <a:effectLst/>
            </p:spPr>
            <p:style>
              <a:lnRef idx="2">
                <a:schemeClr val="accent3"/>
              </a:lnRef>
              <a:fillRef idx="0">
                <a:schemeClr val="accent3"/>
              </a:fillRef>
              <a:effectRef idx="1">
                <a:schemeClr val="accent3"/>
              </a:effectRef>
              <a:fontRef idx="minor">
                <a:schemeClr val="tx1"/>
              </a:fontRef>
            </p:style>
          </p:cxnSp>
        </p:grpSp>
        <p:sp>
          <p:nvSpPr>
            <p:cNvPr id="84" name="Rectangle 83"/>
            <p:cNvSpPr/>
            <p:nvPr/>
          </p:nvSpPr>
          <p:spPr bwMode="gray">
            <a:xfrm>
              <a:off x="7629525" y="1996782"/>
              <a:ext cx="390525" cy="323850"/>
            </a:xfrm>
            <a:prstGeom prst="rect">
              <a:avLst/>
            </a:prstGeom>
            <a:noFill/>
            <a:ln w="6350" algn="ctr">
              <a:noFill/>
              <a:miter lim="800000"/>
              <a:headEnd/>
              <a:tailEnd/>
            </a:ln>
          </p:spPr>
          <p:txBody>
            <a:bodyPr lIns="0" tIns="72000" rIns="36000" bIns="72000" anchor="ctr"/>
            <a:lstStyle/>
            <a:p>
              <a:pPr algn="ctr">
                <a:spcBef>
                  <a:spcPct val="50000"/>
                </a:spcBef>
                <a:buClr>
                  <a:srgbClr val="F0AB00"/>
                </a:buClr>
                <a:buSzPct val="80000"/>
              </a:pPr>
              <a:r>
                <a:rPr lang="en-GB" sz="1200">
                  <a:ea typeface="Arial Unicode MS" pitchFamily="34" charset="-128"/>
                  <a:cs typeface="Arial Unicode MS" pitchFamily="34" charset="-128"/>
                </a:rPr>
                <a:t>100</a:t>
              </a:r>
              <a:endParaRPr lang="en-GB" sz="1400">
                <a:ea typeface="Arial Unicode MS" pitchFamily="34" charset="-128"/>
                <a:cs typeface="Arial Unicode MS" pitchFamily="34" charset="-128"/>
              </a:endParaRPr>
            </a:p>
          </p:txBody>
        </p:sp>
        <p:sp>
          <p:nvSpPr>
            <p:cNvPr id="58" name="Rectangle 57"/>
            <p:cNvSpPr/>
            <p:nvPr/>
          </p:nvSpPr>
          <p:spPr bwMode="gray">
            <a:xfrm>
              <a:off x="18791" y="2592388"/>
              <a:ext cx="1367096" cy="438150"/>
            </a:xfrm>
            <a:prstGeom prst="rect">
              <a:avLst/>
            </a:prstGeom>
            <a:noFill/>
            <a:ln w="6350" algn="ctr">
              <a:noFill/>
              <a:miter lim="800000"/>
              <a:headEnd/>
              <a:tailEnd/>
            </a:ln>
          </p:spPr>
          <p:txBody>
            <a:bodyPr lIns="0" tIns="0" rIns="0" bIns="0" anchor="ctr"/>
            <a:lstStyle/>
            <a:p>
              <a:pPr>
                <a:spcBef>
                  <a:spcPct val="50000"/>
                </a:spcBef>
                <a:buClr>
                  <a:srgbClr val="F0AB00"/>
                </a:buClr>
                <a:buSzPct val="80000"/>
                <a:defRPr/>
              </a:pPr>
              <a:r>
                <a:rPr lang="ru-RU" sz="1200" b="1" kern="0" dirty="0" smtClean="0">
                  <a:ea typeface="Arial Unicode MS" pitchFamily="34" charset="-128"/>
                  <a:cs typeface="Arial Unicode MS" pitchFamily="34" charset="-128"/>
                </a:rPr>
                <a:t>Традиционный проект</a:t>
              </a:r>
              <a:endParaRPr lang="en-GB" sz="1200" b="1" kern="0" dirty="0">
                <a:ea typeface="Arial Unicode MS" pitchFamily="34" charset="-128"/>
                <a:cs typeface="Arial Unicode MS" pitchFamily="34" charset="-128"/>
              </a:endParaRPr>
            </a:p>
          </p:txBody>
        </p:sp>
        <p:sp>
          <p:nvSpPr>
            <p:cNvPr id="87" name="Rectangle 86"/>
            <p:cNvSpPr/>
            <p:nvPr/>
          </p:nvSpPr>
          <p:spPr bwMode="gray">
            <a:xfrm>
              <a:off x="18791" y="3870325"/>
              <a:ext cx="1367096" cy="438150"/>
            </a:xfrm>
            <a:prstGeom prst="rect">
              <a:avLst/>
            </a:prstGeom>
            <a:noFill/>
            <a:ln w="6350" algn="ctr">
              <a:noFill/>
              <a:miter lim="800000"/>
              <a:headEnd/>
              <a:tailEnd/>
            </a:ln>
          </p:spPr>
          <p:txBody>
            <a:bodyPr lIns="0" tIns="0" rIns="0" bIns="0" anchor="ctr"/>
            <a:lstStyle/>
            <a:p>
              <a:pPr>
                <a:spcBef>
                  <a:spcPct val="50000"/>
                </a:spcBef>
                <a:buClr>
                  <a:srgbClr val="F0AB00"/>
                </a:buClr>
                <a:buSzPct val="80000"/>
                <a:defRPr/>
              </a:pPr>
              <a:r>
                <a:rPr lang="en-GB" sz="1200" b="1" kern="0" dirty="0">
                  <a:ea typeface="Arial Unicode MS" pitchFamily="34" charset="-128"/>
                  <a:cs typeface="Arial Unicode MS" pitchFamily="34" charset="-128"/>
                </a:rPr>
                <a:t>Rapid-Deployment Solution</a:t>
              </a:r>
            </a:p>
          </p:txBody>
        </p:sp>
        <p:sp>
          <p:nvSpPr>
            <p:cNvPr id="89" name="Rectangle 88"/>
            <p:cNvSpPr/>
            <p:nvPr/>
          </p:nvSpPr>
          <p:spPr bwMode="gray">
            <a:xfrm>
              <a:off x="1476375" y="2486025"/>
              <a:ext cx="1008063" cy="581025"/>
            </a:xfrm>
            <a:prstGeom prst="rect">
              <a:avLst/>
            </a:prstGeom>
            <a:solidFill>
              <a:schemeClr val="accent1">
                <a:lumMod val="75000"/>
              </a:schemeClr>
            </a:solidFill>
            <a:ln>
              <a:solidFill>
                <a:schemeClr val="bg1"/>
              </a:solidFill>
            </a:ln>
          </p:spPr>
          <p:txBody>
            <a:bodyPr wrap="square" rtlCol="0" anchor="ctr" anchorCtr="0">
              <a:noAutofit/>
            </a:bodyPr>
            <a:lstStyle/>
            <a:p>
              <a:pPr algn="ctr"/>
              <a:r>
                <a:rPr lang="ru-RU" sz="1050" b="1" dirty="0" smtClean="0">
                  <a:solidFill>
                    <a:schemeClr val="bg1"/>
                  </a:solidFill>
                  <a:cs typeface="Arial"/>
                </a:rPr>
                <a:t>Подготовка</a:t>
              </a:r>
              <a:endParaRPr lang="en-GB" sz="1050" b="1" dirty="0">
                <a:solidFill>
                  <a:schemeClr val="bg1"/>
                </a:solidFill>
                <a:cs typeface="Arial"/>
              </a:endParaRPr>
            </a:p>
          </p:txBody>
        </p:sp>
        <p:sp>
          <p:nvSpPr>
            <p:cNvPr id="103" name="Rectangle 102"/>
            <p:cNvSpPr/>
            <p:nvPr/>
          </p:nvSpPr>
          <p:spPr bwMode="gray">
            <a:xfrm>
              <a:off x="2484438" y="2486025"/>
              <a:ext cx="935037" cy="581025"/>
            </a:xfrm>
            <a:prstGeom prst="rect">
              <a:avLst/>
            </a:prstGeom>
            <a:solidFill>
              <a:schemeClr val="accent1"/>
            </a:solidFill>
            <a:ln w="12700">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p>
              <a:pPr algn="ctr">
                <a:buClr>
                  <a:srgbClr val="F0AB00"/>
                </a:buClr>
                <a:buSzPct val="80000"/>
                <a:defRPr/>
              </a:pPr>
              <a:r>
                <a:rPr lang="ru-RU" sz="1100" b="1" dirty="0" smtClean="0">
                  <a:solidFill>
                    <a:schemeClr val="tx1"/>
                  </a:solidFill>
                </a:rPr>
                <a:t>Концепт</a:t>
              </a:r>
              <a:endParaRPr lang="en-US" sz="1100" b="1" dirty="0">
                <a:solidFill>
                  <a:schemeClr val="tx1"/>
                </a:solidFill>
              </a:endParaRPr>
            </a:p>
          </p:txBody>
        </p:sp>
        <p:sp>
          <p:nvSpPr>
            <p:cNvPr id="107" name="Rectangle 106"/>
            <p:cNvSpPr/>
            <p:nvPr/>
          </p:nvSpPr>
          <p:spPr bwMode="gray">
            <a:xfrm>
              <a:off x="1476375" y="3789363"/>
              <a:ext cx="1008063" cy="576262"/>
            </a:xfrm>
            <a:prstGeom prst="rect">
              <a:avLst/>
            </a:prstGeom>
            <a:solidFill>
              <a:schemeClr val="accent1">
                <a:lumMod val="75000"/>
              </a:schemeClr>
            </a:solidFill>
          </p:spPr>
          <p:txBody>
            <a:bodyPr wrap="square" rtlCol="0" anchor="ctr" anchorCtr="0">
              <a:noAutofit/>
            </a:bodyPr>
            <a:lstStyle/>
            <a:p>
              <a:pPr algn="ctr"/>
              <a:r>
                <a:rPr lang="en-GB" sz="1200">
                  <a:solidFill>
                    <a:schemeClr val="bg1"/>
                  </a:solidFill>
                  <a:cs typeface="Arial"/>
                </a:rPr>
                <a:t> </a:t>
              </a:r>
            </a:p>
          </p:txBody>
        </p:sp>
        <p:sp>
          <p:nvSpPr>
            <p:cNvPr id="109" name="Rectangle 108"/>
            <p:cNvSpPr/>
            <p:nvPr/>
          </p:nvSpPr>
          <p:spPr bwMode="gray">
            <a:xfrm>
              <a:off x="2771775" y="3789363"/>
              <a:ext cx="1512888" cy="576262"/>
            </a:xfrm>
            <a:prstGeom prst="rect">
              <a:avLst/>
            </a:prstGeom>
            <a:solidFill>
              <a:schemeClr val="accent1"/>
            </a:solidFill>
            <a:ln>
              <a:solidFill>
                <a:schemeClr val="bg1"/>
              </a:solidFill>
            </a:ln>
          </p:spPr>
          <p:txBody>
            <a:bodyPr wrap="square" rtlCol="0" anchor="ctr" anchorCtr="0">
              <a:noAutofit/>
            </a:bodyPr>
            <a:lstStyle/>
            <a:p>
              <a:pPr algn="ctr"/>
              <a:r>
                <a:rPr lang="en-US" sz="1100" b="1">
                  <a:cs typeface="Arial"/>
                </a:rPr>
                <a:t> </a:t>
              </a:r>
              <a:endParaRPr lang="en-GB" sz="1100" b="1">
                <a:cs typeface="Arial"/>
              </a:endParaRPr>
            </a:p>
          </p:txBody>
        </p:sp>
        <p:sp>
          <p:nvSpPr>
            <p:cNvPr id="110" name="Rectangle 109"/>
            <p:cNvSpPr/>
            <p:nvPr/>
          </p:nvSpPr>
          <p:spPr bwMode="gray">
            <a:xfrm>
              <a:off x="4284663" y="3789363"/>
              <a:ext cx="647700" cy="576262"/>
            </a:xfrm>
            <a:prstGeom prst="rect">
              <a:avLst/>
            </a:prstGeom>
            <a:solidFill>
              <a:schemeClr val="accent1">
                <a:lumMod val="60000"/>
                <a:lumOff val="40000"/>
              </a:schemeClr>
            </a:solidFill>
            <a:ln>
              <a:solidFill>
                <a:schemeClr val="bg1"/>
              </a:solidFill>
            </a:ln>
          </p:spPr>
          <p:txBody>
            <a:bodyPr wrap="square" rtlCol="0" anchor="ctr" anchorCtr="0">
              <a:noAutofit/>
            </a:bodyPr>
            <a:lstStyle/>
            <a:p>
              <a:pPr algn="ctr"/>
              <a:endParaRPr lang="en-GB" sz="1100" b="1">
                <a:cs typeface="Arial"/>
              </a:endParaRPr>
            </a:p>
          </p:txBody>
        </p:sp>
        <p:sp>
          <p:nvSpPr>
            <p:cNvPr id="111" name="Rectangle 110"/>
            <p:cNvSpPr/>
            <p:nvPr/>
          </p:nvSpPr>
          <p:spPr bwMode="gray">
            <a:xfrm>
              <a:off x="4932363" y="3789362"/>
              <a:ext cx="576264" cy="576262"/>
            </a:xfrm>
            <a:prstGeom prst="rect">
              <a:avLst/>
            </a:prstGeom>
            <a:solidFill>
              <a:schemeClr val="accent1">
                <a:lumMod val="40000"/>
                <a:lumOff val="60000"/>
              </a:schemeClr>
            </a:solidFill>
            <a:ln>
              <a:solidFill>
                <a:schemeClr val="bg1"/>
              </a:solidFill>
            </a:ln>
          </p:spPr>
          <p:txBody>
            <a:bodyPr wrap="none" rtlCol="0" anchor="ctr" anchorCtr="0">
              <a:noAutofit/>
            </a:bodyPr>
            <a:lstStyle/>
            <a:p>
              <a:pPr algn="ctr"/>
              <a:endParaRPr lang="en-GB" sz="1100" b="1">
                <a:cs typeface="Arial"/>
              </a:endParaRPr>
            </a:p>
          </p:txBody>
        </p:sp>
        <p:sp>
          <p:nvSpPr>
            <p:cNvPr id="24604" name="Text Box 17"/>
            <p:cNvSpPr txBox="1">
              <a:spLocks noChangeArrowheads="1"/>
            </p:cNvSpPr>
            <p:nvPr/>
          </p:nvSpPr>
          <p:spPr bwMode="gray">
            <a:xfrm>
              <a:off x="6051757" y="3434110"/>
              <a:ext cx="3039631" cy="1532318"/>
            </a:xfrm>
            <a:prstGeom prst="rect">
              <a:avLst/>
            </a:prstGeom>
            <a:noFill/>
            <a:ln w="9525" algn="ctr">
              <a:noFill/>
              <a:miter lim="800000"/>
              <a:headEnd/>
              <a:tailEnd/>
            </a:ln>
          </p:spPr>
          <p:txBody>
            <a:bodyPr wrap="square" lIns="0" tIns="0" rIns="0" bIns="0">
              <a:spAutoFit/>
            </a:bodyPr>
            <a:lstStyle/>
            <a:p>
              <a:pPr>
                <a:spcBef>
                  <a:spcPct val="50000"/>
                </a:spcBef>
              </a:pPr>
              <a:r>
                <a:rPr lang="ru-RU" sz="1200" b="1" dirty="0" smtClean="0"/>
                <a:t>По крайней мере</a:t>
              </a:r>
              <a:r>
                <a:rPr lang="ru-RU" sz="1400" b="1" dirty="0" smtClean="0"/>
                <a:t> </a:t>
              </a:r>
              <a:r>
                <a:rPr lang="en-US" sz="2000" dirty="0" smtClean="0">
                  <a:solidFill>
                    <a:schemeClr val="accent1"/>
                  </a:solidFill>
                  <a:latin typeface="Arial Black" pitchFamily="34" charset="0"/>
                </a:rPr>
                <a:t>40</a:t>
              </a:r>
              <a:r>
                <a:rPr lang="en-US" sz="2000" dirty="0">
                  <a:solidFill>
                    <a:schemeClr val="accent1"/>
                  </a:solidFill>
                  <a:latin typeface="Arial Black" pitchFamily="34" charset="0"/>
                </a:rPr>
                <a:t>% </a:t>
              </a:r>
              <a:r>
                <a:rPr lang="ru-RU" sz="2000" dirty="0" smtClean="0">
                  <a:solidFill>
                    <a:schemeClr val="accent1"/>
                  </a:solidFill>
                  <a:latin typeface="Arial Black" pitchFamily="34" charset="0"/>
                </a:rPr>
                <a:t>времени и трудозатрат </a:t>
              </a:r>
              <a:r>
                <a:rPr lang="ru-RU" sz="1200" b="1" dirty="0" smtClean="0"/>
                <a:t>по сравнению с обычным проектом похожего объема</a:t>
              </a:r>
              <a:endParaRPr lang="en-US" sz="1400" b="1" dirty="0"/>
            </a:p>
          </p:txBody>
        </p:sp>
        <p:grpSp>
          <p:nvGrpSpPr>
            <p:cNvPr id="4" name="Group 314"/>
            <p:cNvGrpSpPr>
              <a:grpSpLocks/>
            </p:cNvGrpSpPr>
            <p:nvPr/>
          </p:nvGrpSpPr>
          <p:grpSpPr bwMode="auto">
            <a:xfrm>
              <a:off x="2387600" y="4440238"/>
              <a:ext cx="73025" cy="323850"/>
              <a:chOff x="2387915" y="4698804"/>
              <a:chExt cx="73120" cy="364494"/>
            </a:xfrm>
          </p:grpSpPr>
          <p:cxnSp>
            <p:nvCxnSpPr>
              <p:cNvPr id="307" name="Straight Connector 306"/>
              <p:cNvCxnSpPr/>
              <p:nvPr/>
            </p:nvCxnSpPr>
            <p:spPr>
              <a:xfrm rot="10800000">
                <a:off x="2387915" y="4698804"/>
                <a:ext cx="73120" cy="175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flipH="1" flipV="1">
                <a:off x="2329778" y="4932041"/>
                <a:ext cx="189394" cy="73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315"/>
            <p:cNvGrpSpPr>
              <a:grpSpLocks/>
            </p:cNvGrpSpPr>
            <p:nvPr/>
          </p:nvGrpSpPr>
          <p:grpSpPr bwMode="auto">
            <a:xfrm>
              <a:off x="4646613" y="4440238"/>
              <a:ext cx="73025" cy="287337"/>
              <a:chOff x="2387915" y="4715956"/>
              <a:chExt cx="73120" cy="324000"/>
            </a:xfrm>
          </p:grpSpPr>
          <p:cxnSp>
            <p:nvCxnSpPr>
              <p:cNvPr id="317" name="Straight Connector 316"/>
              <p:cNvCxnSpPr/>
              <p:nvPr/>
            </p:nvCxnSpPr>
            <p:spPr>
              <a:xfrm rot="10800000">
                <a:off x="2387915" y="4715956"/>
                <a:ext cx="73120" cy="1557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5400000" flipH="1" flipV="1">
                <a:off x="2340342" y="4919263"/>
                <a:ext cx="168265" cy="73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8" name="Pentagon 307"/>
            <p:cNvSpPr/>
            <p:nvPr/>
          </p:nvSpPr>
          <p:spPr bwMode="gray">
            <a:xfrm>
              <a:off x="1476375" y="4430713"/>
              <a:ext cx="1150938" cy="360362"/>
            </a:xfrm>
            <a:prstGeom prst="homePlate">
              <a:avLst>
                <a:gd name="adj" fmla="val 37179"/>
              </a:avLst>
            </a:prstGeom>
            <a:solidFill>
              <a:schemeClr val="accent2"/>
            </a:solidFill>
            <a:ln w="12700" algn="ctr">
              <a:solidFill>
                <a:schemeClr val="bg1"/>
              </a:solidFill>
              <a:miter lim="800000"/>
              <a:headEnd/>
              <a:tailEnd/>
            </a:ln>
          </p:spPr>
          <p:txBody>
            <a:bodyPr lIns="0" tIns="72000" rIns="0" bIns="72000" anchor="ctr"/>
            <a:lstStyle/>
            <a:p>
              <a:pPr algn="ctr">
                <a:spcBef>
                  <a:spcPct val="50000"/>
                </a:spcBef>
                <a:buClr>
                  <a:srgbClr val="F0AB00"/>
                </a:buClr>
                <a:buSzPct val="80000"/>
                <a:defRPr/>
              </a:pPr>
              <a:r>
                <a:rPr lang="ru-RU" sz="1100" b="1" kern="0" dirty="0" smtClean="0">
                  <a:solidFill>
                    <a:schemeClr val="bg1"/>
                  </a:solidFill>
                  <a:ea typeface="Arial Unicode MS" pitchFamily="34" charset="-128"/>
                  <a:cs typeface="Arial Unicode MS" pitchFamily="34" charset="-128"/>
                </a:rPr>
                <a:t>Подготовка</a:t>
              </a:r>
              <a:endParaRPr lang="en-US" sz="1100" b="1" kern="0" dirty="0">
                <a:solidFill>
                  <a:schemeClr val="bg1"/>
                </a:solidFill>
                <a:latin typeface="+mn-lt"/>
                <a:ea typeface="Arial Unicode MS" pitchFamily="34" charset="-128"/>
                <a:cs typeface="Arial Unicode MS" pitchFamily="34" charset="-128"/>
              </a:endParaRPr>
            </a:p>
          </p:txBody>
        </p:sp>
        <p:sp>
          <p:nvSpPr>
            <p:cNvPr id="310" name="Chevron 309"/>
            <p:cNvSpPr/>
            <p:nvPr/>
          </p:nvSpPr>
          <p:spPr bwMode="gray">
            <a:xfrm>
              <a:off x="3059113" y="4430713"/>
              <a:ext cx="2017712" cy="360362"/>
            </a:xfrm>
            <a:prstGeom prst="chevron">
              <a:avLst>
                <a:gd name="adj" fmla="val 38094"/>
              </a:avLst>
            </a:prstGeom>
            <a:solidFill>
              <a:schemeClr val="accent2"/>
            </a:solidFill>
            <a:ln w="12700" algn="ctr">
              <a:solidFill>
                <a:schemeClr val="bg1"/>
              </a:solidFill>
              <a:miter lim="800000"/>
              <a:headEnd/>
              <a:tailEnd/>
            </a:ln>
          </p:spPr>
          <p:txBody>
            <a:bodyPr lIns="0" tIns="72000" rIns="0" bIns="72000" anchor="ctr"/>
            <a:lstStyle/>
            <a:p>
              <a:pPr algn="ctr">
                <a:spcBef>
                  <a:spcPct val="50000"/>
                </a:spcBef>
                <a:buClr>
                  <a:srgbClr val="F0AB00"/>
                </a:buClr>
                <a:buSzPct val="80000"/>
                <a:defRPr/>
              </a:pPr>
              <a:r>
                <a:rPr lang="ru-RU" sz="1100" b="1" kern="0" dirty="0" smtClean="0">
                  <a:solidFill>
                    <a:schemeClr val="bg1"/>
                  </a:solidFill>
                  <a:latin typeface="+mn-lt"/>
                  <a:ea typeface="Arial Unicode MS" pitchFamily="34" charset="-128"/>
                  <a:cs typeface="Arial Unicode MS" pitchFamily="34" charset="-128"/>
                </a:rPr>
                <a:t>Развертывание</a:t>
              </a:r>
              <a:endParaRPr lang="en-US" sz="1100" b="1" kern="0" dirty="0">
                <a:solidFill>
                  <a:schemeClr val="bg1"/>
                </a:solidFill>
                <a:latin typeface="+mn-lt"/>
                <a:ea typeface="Arial Unicode MS" pitchFamily="34" charset="-128"/>
                <a:cs typeface="Arial Unicode MS" pitchFamily="34" charset="-128"/>
              </a:endParaRPr>
            </a:p>
          </p:txBody>
        </p:sp>
        <p:sp>
          <p:nvSpPr>
            <p:cNvPr id="311" name="Chevron 310"/>
            <p:cNvSpPr/>
            <p:nvPr/>
          </p:nvSpPr>
          <p:spPr bwMode="gray">
            <a:xfrm>
              <a:off x="4932363" y="4430713"/>
              <a:ext cx="1119393" cy="360362"/>
            </a:xfrm>
            <a:prstGeom prst="chevron">
              <a:avLst>
                <a:gd name="adj" fmla="val 39858"/>
              </a:avLst>
            </a:prstGeom>
            <a:solidFill>
              <a:schemeClr val="accent2"/>
            </a:solidFill>
            <a:ln w="12700" algn="ctr">
              <a:solidFill>
                <a:schemeClr val="bg1"/>
              </a:solidFill>
              <a:miter lim="800000"/>
              <a:headEnd/>
              <a:tailEnd/>
            </a:ln>
          </p:spPr>
          <p:txBody>
            <a:bodyPr lIns="0" tIns="72000" rIns="0" bIns="72000" anchor="ctr"/>
            <a:lstStyle/>
            <a:p>
              <a:pPr algn="ctr">
                <a:spcBef>
                  <a:spcPct val="50000"/>
                </a:spcBef>
                <a:buClr>
                  <a:srgbClr val="F0AB00"/>
                </a:buClr>
                <a:buSzPct val="80000"/>
                <a:defRPr/>
              </a:pPr>
              <a:r>
                <a:rPr lang="ru-RU" sz="1100" b="1" kern="0" dirty="0" err="1" smtClean="0">
                  <a:solidFill>
                    <a:schemeClr val="bg1"/>
                  </a:solidFill>
                  <a:latin typeface="+mn-lt"/>
                  <a:ea typeface="Arial Unicode MS" pitchFamily="34" charset="-128"/>
                  <a:cs typeface="Arial Unicode MS" pitchFamily="34" charset="-128"/>
                </a:rPr>
                <a:t>Продуктив</a:t>
              </a:r>
              <a:endParaRPr lang="en-US" sz="1100" b="1" kern="0" dirty="0">
                <a:solidFill>
                  <a:schemeClr val="bg1"/>
                </a:solidFill>
                <a:latin typeface="+mn-lt"/>
                <a:ea typeface="Arial Unicode MS" pitchFamily="34" charset="-128"/>
                <a:cs typeface="Arial Unicode MS" pitchFamily="34" charset="-128"/>
              </a:endParaRPr>
            </a:p>
          </p:txBody>
        </p:sp>
        <p:sp>
          <p:nvSpPr>
            <p:cNvPr id="56" name="Rectangle 55"/>
            <p:cNvSpPr/>
            <p:nvPr/>
          </p:nvSpPr>
          <p:spPr bwMode="gray">
            <a:xfrm>
              <a:off x="2484438" y="3789363"/>
              <a:ext cx="287337" cy="576262"/>
            </a:xfrm>
            <a:prstGeom prst="rect">
              <a:avLst/>
            </a:prstGeom>
            <a:solidFill>
              <a:schemeClr val="accent1"/>
            </a:solidFill>
            <a:ln w="12700">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p>
              <a:pPr algn="ctr">
                <a:buClr>
                  <a:srgbClr val="F0AB00"/>
                </a:buClr>
                <a:buSzPct val="80000"/>
              </a:pPr>
              <a:endParaRPr lang="en-US" sz="1200" b="1">
                <a:solidFill>
                  <a:schemeClr val="tx1"/>
                </a:solidFill>
                <a:cs typeface="Arial" pitchFamily="34" charset="0"/>
              </a:endParaRPr>
            </a:p>
          </p:txBody>
        </p:sp>
        <p:sp>
          <p:nvSpPr>
            <p:cNvPr id="61" name="Freeform 60"/>
            <p:cNvSpPr/>
            <p:nvPr/>
          </p:nvSpPr>
          <p:spPr bwMode="gray">
            <a:xfrm>
              <a:off x="2484438" y="3068638"/>
              <a:ext cx="935037" cy="720725"/>
            </a:xfrm>
            <a:custGeom>
              <a:avLst/>
              <a:gdLst>
                <a:gd name="connsiteX0" fmla="*/ 0 w 3676650"/>
                <a:gd name="connsiteY0" fmla="*/ 704850 h 704850"/>
                <a:gd name="connsiteX1" fmla="*/ 933450 w 3676650"/>
                <a:gd name="connsiteY1" fmla="*/ 9525 h 704850"/>
                <a:gd name="connsiteX2" fmla="*/ 3676650 w 3676650"/>
                <a:gd name="connsiteY2" fmla="*/ 0 h 704850"/>
                <a:gd name="connsiteX3" fmla="*/ 1485900 w 3676650"/>
                <a:gd name="connsiteY3" fmla="*/ 695325 h 704850"/>
                <a:gd name="connsiteX4" fmla="*/ 0 w 3676650"/>
                <a:gd name="connsiteY4" fmla="*/ 704850 h 704850"/>
                <a:gd name="connsiteX0" fmla="*/ 0 w 3676650"/>
                <a:gd name="connsiteY0" fmla="*/ 704850 h 704850"/>
                <a:gd name="connsiteX1" fmla="*/ 933450 w 3676650"/>
                <a:gd name="connsiteY1" fmla="*/ 9525 h 704850"/>
                <a:gd name="connsiteX2" fmla="*/ 3676650 w 3676650"/>
                <a:gd name="connsiteY2" fmla="*/ 0 h 704850"/>
                <a:gd name="connsiteX3" fmla="*/ 1747649 w 3676650"/>
                <a:gd name="connsiteY3" fmla="*/ 691575 h 704850"/>
                <a:gd name="connsiteX4" fmla="*/ 0 w 3676650"/>
                <a:gd name="connsiteY4" fmla="*/ 704850 h 704850"/>
                <a:gd name="connsiteX0" fmla="*/ 0 w 3410189"/>
                <a:gd name="connsiteY0" fmla="*/ 691575 h 691575"/>
                <a:gd name="connsiteX1" fmla="*/ 666989 w 3410189"/>
                <a:gd name="connsiteY1" fmla="*/ 9525 h 691575"/>
                <a:gd name="connsiteX2" fmla="*/ 3410189 w 3410189"/>
                <a:gd name="connsiteY2" fmla="*/ 0 h 691575"/>
                <a:gd name="connsiteX3" fmla="*/ 1481188 w 3410189"/>
                <a:gd name="connsiteY3" fmla="*/ 691575 h 691575"/>
                <a:gd name="connsiteX4" fmla="*/ 0 w 3410189"/>
                <a:gd name="connsiteY4" fmla="*/ 691575 h 691575"/>
                <a:gd name="connsiteX0" fmla="*/ 0 w 3403379"/>
                <a:gd name="connsiteY0" fmla="*/ 691576 h 691576"/>
                <a:gd name="connsiteX1" fmla="*/ 660179 w 3403379"/>
                <a:gd name="connsiteY1" fmla="*/ 9525 h 691576"/>
                <a:gd name="connsiteX2" fmla="*/ 3403379 w 3403379"/>
                <a:gd name="connsiteY2" fmla="*/ 0 h 691576"/>
                <a:gd name="connsiteX3" fmla="*/ 1474378 w 3403379"/>
                <a:gd name="connsiteY3" fmla="*/ 691575 h 691576"/>
                <a:gd name="connsiteX4" fmla="*/ 0 w 3403379"/>
                <a:gd name="connsiteY4" fmla="*/ 691576 h 691576"/>
                <a:gd name="connsiteX0" fmla="*/ 0 w 3403379"/>
                <a:gd name="connsiteY0" fmla="*/ 720081 h 720081"/>
                <a:gd name="connsiteX1" fmla="*/ 0 w 3403379"/>
                <a:gd name="connsiteY1" fmla="*/ 0 h 720081"/>
                <a:gd name="connsiteX2" fmla="*/ 3403379 w 3403379"/>
                <a:gd name="connsiteY2" fmla="*/ 28505 h 720081"/>
                <a:gd name="connsiteX3" fmla="*/ 1474378 w 3403379"/>
                <a:gd name="connsiteY3" fmla="*/ 720080 h 720081"/>
                <a:gd name="connsiteX4" fmla="*/ 0 w 3403379"/>
                <a:gd name="connsiteY4" fmla="*/ 720081 h 720081"/>
                <a:gd name="connsiteX0" fmla="*/ 0 w 3723875"/>
                <a:gd name="connsiteY0" fmla="*/ 720081 h 720081"/>
                <a:gd name="connsiteX1" fmla="*/ 0 w 3723875"/>
                <a:gd name="connsiteY1" fmla="*/ 0 h 720081"/>
                <a:gd name="connsiteX2" fmla="*/ 3723875 w 3723875"/>
                <a:gd name="connsiteY2" fmla="*/ 1 h 720081"/>
                <a:gd name="connsiteX3" fmla="*/ 1474378 w 3723875"/>
                <a:gd name="connsiteY3" fmla="*/ 720080 h 720081"/>
                <a:gd name="connsiteX4" fmla="*/ 0 w 3723875"/>
                <a:gd name="connsiteY4" fmla="*/ 720081 h 720081"/>
                <a:gd name="connsiteX0" fmla="*/ 0 w 3723875"/>
                <a:gd name="connsiteY0" fmla="*/ 720081 h 720081"/>
                <a:gd name="connsiteX1" fmla="*/ 0 w 3723875"/>
                <a:gd name="connsiteY1" fmla="*/ 0 h 720081"/>
                <a:gd name="connsiteX2" fmla="*/ 3723875 w 3723875"/>
                <a:gd name="connsiteY2" fmla="*/ 1 h 720081"/>
                <a:gd name="connsiteX3" fmla="*/ 1145808 w 3723875"/>
                <a:gd name="connsiteY3" fmla="*/ 720081 h 720081"/>
                <a:gd name="connsiteX4" fmla="*/ 0 w 3723875"/>
                <a:gd name="connsiteY4" fmla="*/ 720081 h 720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3875" h="720081">
                  <a:moveTo>
                    <a:pt x="0" y="720081"/>
                  </a:moveTo>
                  <a:lnTo>
                    <a:pt x="0" y="0"/>
                  </a:lnTo>
                  <a:lnTo>
                    <a:pt x="3723875" y="1"/>
                  </a:lnTo>
                  <a:lnTo>
                    <a:pt x="1145808" y="720081"/>
                  </a:lnTo>
                  <a:lnTo>
                    <a:pt x="0" y="720081"/>
                  </a:lnTo>
                  <a:close/>
                </a:path>
              </a:pathLst>
            </a:custGeom>
            <a:solidFill>
              <a:schemeClr val="accent2">
                <a:lumMod val="20000"/>
                <a:lumOff val="80000"/>
              </a:schemeClr>
            </a:solidFill>
            <a:ln w="12700" algn="ctr">
              <a:solidFill>
                <a:schemeClr val="bg1"/>
              </a:solidFill>
              <a:miter lim="800000"/>
              <a:headEnd/>
              <a:tailEnd/>
            </a:ln>
          </p:spPr>
          <p:txBody>
            <a:bodyPr lIns="90000" tIns="72000" rIns="90000" bIns="72000" anchor="ctr"/>
            <a:lstStyle/>
            <a:p>
              <a:pPr algn="ctr">
                <a:spcBef>
                  <a:spcPct val="50000"/>
                </a:spcBef>
                <a:buClr>
                  <a:srgbClr val="F0AB00"/>
                </a:buClr>
                <a:buSzPct val="80000"/>
                <a:defRPr/>
              </a:pPr>
              <a:endParaRPr lang="en-GB" kern="0" dirty="0">
                <a:latin typeface="Arial"/>
                <a:ea typeface="Arial Unicode MS" pitchFamily="34" charset="-128"/>
                <a:cs typeface="Arial Unicode MS" pitchFamily="34" charset="-128"/>
              </a:endParaRPr>
            </a:p>
          </p:txBody>
        </p:sp>
        <p:sp>
          <p:nvSpPr>
            <p:cNvPr id="71" name="Freeform 70"/>
            <p:cNvSpPr/>
            <p:nvPr/>
          </p:nvSpPr>
          <p:spPr bwMode="gray">
            <a:xfrm>
              <a:off x="1476375" y="3068638"/>
              <a:ext cx="1008063" cy="720725"/>
            </a:xfrm>
            <a:custGeom>
              <a:avLst/>
              <a:gdLst>
                <a:gd name="connsiteX0" fmla="*/ 0 w 3676650"/>
                <a:gd name="connsiteY0" fmla="*/ 704850 h 704850"/>
                <a:gd name="connsiteX1" fmla="*/ 933450 w 3676650"/>
                <a:gd name="connsiteY1" fmla="*/ 9525 h 704850"/>
                <a:gd name="connsiteX2" fmla="*/ 3676650 w 3676650"/>
                <a:gd name="connsiteY2" fmla="*/ 0 h 704850"/>
                <a:gd name="connsiteX3" fmla="*/ 1485900 w 3676650"/>
                <a:gd name="connsiteY3" fmla="*/ 695325 h 704850"/>
                <a:gd name="connsiteX4" fmla="*/ 0 w 3676650"/>
                <a:gd name="connsiteY4" fmla="*/ 704850 h 704850"/>
                <a:gd name="connsiteX0" fmla="*/ 0 w 3676650"/>
                <a:gd name="connsiteY0" fmla="*/ 704850 h 704850"/>
                <a:gd name="connsiteX1" fmla="*/ 933450 w 3676650"/>
                <a:gd name="connsiteY1" fmla="*/ 9525 h 704850"/>
                <a:gd name="connsiteX2" fmla="*/ 3676650 w 3676650"/>
                <a:gd name="connsiteY2" fmla="*/ 0 h 704850"/>
                <a:gd name="connsiteX3" fmla="*/ 1747649 w 3676650"/>
                <a:gd name="connsiteY3" fmla="*/ 691575 h 704850"/>
                <a:gd name="connsiteX4" fmla="*/ 0 w 3676650"/>
                <a:gd name="connsiteY4" fmla="*/ 704850 h 704850"/>
                <a:gd name="connsiteX0" fmla="*/ 0 w 3410189"/>
                <a:gd name="connsiteY0" fmla="*/ 691575 h 691575"/>
                <a:gd name="connsiteX1" fmla="*/ 666989 w 3410189"/>
                <a:gd name="connsiteY1" fmla="*/ 9525 h 691575"/>
                <a:gd name="connsiteX2" fmla="*/ 3410189 w 3410189"/>
                <a:gd name="connsiteY2" fmla="*/ 0 h 691575"/>
                <a:gd name="connsiteX3" fmla="*/ 1481188 w 3410189"/>
                <a:gd name="connsiteY3" fmla="*/ 691575 h 691575"/>
                <a:gd name="connsiteX4" fmla="*/ 0 w 3410189"/>
                <a:gd name="connsiteY4" fmla="*/ 691575 h 691575"/>
                <a:gd name="connsiteX0" fmla="*/ 0 w 3403379"/>
                <a:gd name="connsiteY0" fmla="*/ 691576 h 691576"/>
                <a:gd name="connsiteX1" fmla="*/ 660179 w 3403379"/>
                <a:gd name="connsiteY1" fmla="*/ 9525 h 691576"/>
                <a:gd name="connsiteX2" fmla="*/ 3403379 w 3403379"/>
                <a:gd name="connsiteY2" fmla="*/ 0 h 691576"/>
                <a:gd name="connsiteX3" fmla="*/ 1474378 w 3403379"/>
                <a:gd name="connsiteY3" fmla="*/ 691575 h 691576"/>
                <a:gd name="connsiteX4" fmla="*/ 0 w 3403379"/>
                <a:gd name="connsiteY4" fmla="*/ 691576 h 691576"/>
                <a:gd name="connsiteX0" fmla="*/ 0 w 3403379"/>
                <a:gd name="connsiteY0" fmla="*/ 720081 h 720081"/>
                <a:gd name="connsiteX1" fmla="*/ 0 w 3403379"/>
                <a:gd name="connsiteY1" fmla="*/ 0 h 720081"/>
                <a:gd name="connsiteX2" fmla="*/ 3403379 w 3403379"/>
                <a:gd name="connsiteY2" fmla="*/ 28505 h 720081"/>
                <a:gd name="connsiteX3" fmla="*/ 1474378 w 3403379"/>
                <a:gd name="connsiteY3" fmla="*/ 720080 h 720081"/>
                <a:gd name="connsiteX4" fmla="*/ 0 w 3403379"/>
                <a:gd name="connsiteY4" fmla="*/ 720081 h 720081"/>
                <a:gd name="connsiteX0" fmla="*/ 0 w 3723875"/>
                <a:gd name="connsiteY0" fmla="*/ 720081 h 720081"/>
                <a:gd name="connsiteX1" fmla="*/ 0 w 3723875"/>
                <a:gd name="connsiteY1" fmla="*/ 0 h 720081"/>
                <a:gd name="connsiteX2" fmla="*/ 3723875 w 3723875"/>
                <a:gd name="connsiteY2" fmla="*/ 1 h 720081"/>
                <a:gd name="connsiteX3" fmla="*/ 1474378 w 3723875"/>
                <a:gd name="connsiteY3" fmla="*/ 720080 h 720081"/>
                <a:gd name="connsiteX4" fmla="*/ 0 w 3723875"/>
                <a:gd name="connsiteY4" fmla="*/ 720081 h 720081"/>
                <a:gd name="connsiteX0" fmla="*/ 0 w 3723875"/>
                <a:gd name="connsiteY0" fmla="*/ 720081 h 720081"/>
                <a:gd name="connsiteX1" fmla="*/ 0 w 3723875"/>
                <a:gd name="connsiteY1" fmla="*/ 0 h 720081"/>
                <a:gd name="connsiteX2" fmla="*/ 3723875 w 3723875"/>
                <a:gd name="connsiteY2" fmla="*/ 1 h 720081"/>
                <a:gd name="connsiteX3" fmla="*/ 1145808 w 3723875"/>
                <a:gd name="connsiteY3" fmla="*/ 720081 h 720081"/>
                <a:gd name="connsiteX4" fmla="*/ 0 w 3723875"/>
                <a:gd name="connsiteY4" fmla="*/ 720081 h 720081"/>
                <a:gd name="connsiteX0" fmla="*/ 126502 w 3850377"/>
                <a:gd name="connsiteY0" fmla="*/ 720080 h 720080"/>
                <a:gd name="connsiteX1" fmla="*/ 0 w 3850377"/>
                <a:gd name="connsiteY1" fmla="*/ 0 h 720080"/>
                <a:gd name="connsiteX2" fmla="*/ 3850377 w 3850377"/>
                <a:gd name="connsiteY2" fmla="*/ 0 h 720080"/>
                <a:gd name="connsiteX3" fmla="*/ 1272310 w 3850377"/>
                <a:gd name="connsiteY3" fmla="*/ 720080 h 720080"/>
                <a:gd name="connsiteX4" fmla="*/ 126502 w 3850377"/>
                <a:gd name="connsiteY4" fmla="*/ 720080 h 720080"/>
                <a:gd name="connsiteX0" fmla="*/ 0 w 3850377"/>
                <a:gd name="connsiteY0" fmla="*/ 720079 h 720080"/>
                <a:gd name="connsiteX1" fmla="*/ 0 w 3850377"/>
                <a:gd name="connsiteY1" fmla="*/ 0 h 720080"/>
                <a:gd name="connsiteX2" fmla="*/ 3850377 w 3850377"/>
                <a:gd name="connsiteY2" fmla="*/ 0 h 720080"/>
                <a:gd name="connsiteX3" fmla="*/ 1272310 w 3850377"/>
                <a:gd name="connsiteY3" fmla="*/ 720080 h 720080"/>
                <a:gd name="connsiteX4" fmla="*/ 0 w 3850377"/>
                <a:gd name="connsiteY4" fmla="*/ 720079 h 720080"/>
                <a:gd name="connsiteX0" fmla="*/ 0 w 4010327"/>
                <a:gd name="connsiteY0" fmla="*/ 720079 h 720079"/>
                <a:gd name="connsiteX1" fmla="*/ 0 w 4010327"/>
                <a:gd name="connsiteY1" fmla="*/ 0 h 720079"/>
                <a:gd name="connsiteX2" fmla="*/ 3850377 w 4010327"/>
                <a:gd name="connsiteY2" fmla="*/ 0 h 720079"/>
                <a:gd name="connsiteX3" fmla="*/ 4010327 w 4010327"/>
                <a:gd name="connsiteY3" fmla="*/ 720079 h 720079"/>
                <a:gd name="connsiteX4" fmla="*/ 0 w 4010327"/>
                <a:gd name="connsiteY4" fmla="*/ 720079 h 720079"/>
                <a:gd name="connsiteX0" fmla="*/ 0 w 4010327"/>
                <a:gd name="connsiteY0" fmla="*/ 720079 h 720079"/>
                <a:gd name="connsiteX1" fmla="*/ 0 w 4010327"/>
                <a:gd name="connsiteY1" fmla="*/ 0 h 720079"/>
                <a:gd name="connsiteX2" fmla="*/ 4010327 w 4010327"/>
                <a:gd name="connsiteY2" fmla="*/ 0 h 720079"/>
                <a:gd name="connsiteX3" fmla="*/ 4010327 w 4010327"/>
                <a:gd name="connsiteY3" fmla="*/ 720079 h 720079"/>
                <a:gd name="connsiteX4" fmla="*/ 0 w 4010327"/>
                <a:gd name="connsiteY4" fmla="*/ 720079 h 720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27" h="720079">
                  <a:moveTo>
                    <a:pt x="0" y="720079"/>
                  </a:moveTo>
                  <a:lnTo>
                    <a:pt x="0" y="0"/>
                  </a:lnTo>
                  <a:lnTo>
                    <a:pt x="4010327" y="0"/>
                  </a:lnTo>
                  <a:lnTo>
                    <a:pt x="4010327" y="720079"/>
                  </a:lnTo>
                  <a:lnTo>
                    <a:pt x="0" y="720079"/>
                  </a:lnTo>
                  <a:close/>
                </a:path>
              </a:pathLst>
            </a:custGeom>
            <a:solidFill>
              <a:schemeClr val="accent2">
                <a:lumMod val="20000"/>
                <a:lumOff val="80000"/>
              </a:schemeClr>
            </a:solidFill>
            <a:ln w="12700" algn="ctr">
              <a:solidFill>
                <a:schemeClr val="bg1"/>
              </a:solidFill>
              <a:miter lim="800000"/>
              <a:headEnd/>
              <a:tailEnd/>
            </a:ln>
          </p:spPr>
          <p:txBody>
            <a:bodyPr lIns="90000" tIns="72000" rIns="90000" bIns="72000" anchor="ctr"/>
            <a:lstStyle/>
            <a:p>
              <a:pPr algn="ctr">
                <a:spcBef>
                  <a:spcPct val="50000"/>
                </a:spcBef>
                <a:buClr>
                  <a:srgbClr val="F0AB00"/>
                </a:buClr>
                <a:buSzPct val="80000"/>
                <a:defRPr/>
              </a:pPr>
              <a:endParaRPr lang="en-GB" kern="0" dirty="0">
                <a:latin typeface="Arial"/>
                <a:ea typeface="Arial Unicode MS" pitchFamily="34" charset="-128"/>
                <a:cs typeface="Arial Unicode MS" pitchFamily="34" charset="-128"/>
              </a:endParaRPr>
            </a:p>
          </p:txBody>
        </p:sp>
        <p:sp>
          <p:nvSpPr>
            <p:cNvPr id="82" name="Chevron 81"/>
            <p:cNvSpPr/>
            <p:nvPr/>
          </p:nvSpPr>
          <p:spPr bwMode="gray">
            <a:xfrm>
              <a:off x="2484438" y="4430713"/>
              <a:ext cx="719137" cy="360362"/>
            </a:xfrm>
            <a:prstGeom prst="chevron">
              <a:avLst>
                <a:gd name="adj" fmla="val 38094"/>
              </a:avLst>
            </a:prstGeom>
            <a:solidFill>
              <a:schemeClr val="accent2"/>
            </a:solidFill>
            <a:ln w="12700" algn="ctr">
              <a:solidFill>
                <a:schemeClr val="bg1"/>
              </a:solidFill>
              <a:miter lim="800000"/>
              <a:headEnd/>
              <a:tailEnd/>
            </a:ln>
          </p:spPr>
          <p:txBody>
            <a:bodyPr lIns="0" tIns="72000" rIns="0" bIns="72000" anchor="ctr"/>
            <a:lstStyle/>
            <a:p>
              <a:pPr algn="ctr">
                <a:spcBef>
                  <a:spcPct val="50000"/>
                </a:spcBef>
                <a:buClr>
                  <a:srgbClr val="F0AB00"/>
                </a:buClr>
                <a:buSzPct val="80000"/>
                <a:defRPr/>
              </a:pPr>
              <a:r>
                <a:rPr lang="ru-RU" sz="1100" b="1" kern="0" dirty="0" smtClean="0">
                  <a:solidFill>
                    <a:schemeClr val="bg1"/>
                  </a:solidFill>
                  <a:latin typeface="+mn-lt"/>
                  <a:ea typeface="Arial Unicode MS" pitchFamily="34" charset="-128"/>
                  <a:cs typeface="Arial Unicode MS" pitchFamily="34" charset="-128"/>
                </a:rPr>
                <a:t>Старт</a:t>
              </a:r>
              <a:endParaRPr lang="en-US" sz="1100" b="1" kern="0" dirty="0">
                <a:solidFill>
                  <a:schemeClr val="bg1"/>
                </a:solidFill>
                <a:latin typeface="+mn-lt"/>
                <a:ea typeface="Arial Unicode MS" pitchFamily="34" charset="-128"/>
                <a:cs typeface="Arial Unicode MS" pitchFamily="34" charset="-128"/>
              </a:endParaRPr>
            </a:p>
          </p:txBody>
        </p:sp>
      </p:grpSp>
      <p:sp>
        <p:nvSpPr>
          <p:cNvPr id="92" name="Rectangle 91"/>
          <p:cNvSpPr/>
          <p:nvPr/>
        </p:nvSpPr>
        <p:spPr>
          <a:xfrm>
            <a:off x="324000" y="1312867"/>
            <a:ext cx="8496000" cy="498598"/>
          </a:xfrm>
          <a:prstGeom prst="rect">
            <a:avLst/>
          </a:prstGeom>
        </p:spPr>
        <p:txBody>
          <a:bodyPr wrap="square" lIns="0" tIns="0" rIns="0" bIns="0">
            <a:spAutoFit/>
          </a:bodyPr>
          <a:lstStyle/>
          <a:p>
            <a:pPr algn="ctr">
              <a:lnSpc>
                <a:spcPct val="90000"/>
              </a:lnSpc>
              <a:spcBef>
                <a:spcPts val="600"/>
              </a:spcBef>
              <a:buClr>
                <a:srgbClr val="F0AB00"/>
              </a:buClr>
              <a:defRPr/>
            </a:pPr>
            <a:r>
              <a:rPr lang="ru-RU" b="1" dirty="0" smtClean="0"/>
              <a:t>Сокращенное время на старт, внедрение и переход к продуктивной эксплуатации</a:t>
            </a:r>
            <a:endParaRPr lang="en-US" b="1" dirty="0"/>
          </a:p>
        </p:txBody>
      </p:sp>
    </p:spTree>
    <p:extLst>
      <p:ext uri="{BB962C8B-B14F-4D97-AF65-F5344CB8AC3E}">
        <p14:creationId xmlns:p14="http://schemas.microsoft.com/office/powerpoint/2010/main" val="240327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323850" y="346075"/>
            <a:ext cx="8496300" cy="755650"/>
          </a:xfrm>
        </p:spPr>
        <p:txBody>
          <a:bodyPr/>
          <a:lstStyle/>
          <a:p>
            <a:pPr eaLnBrk="1" hangingPunct="1"/>
            <a:r>
              <a:rPr lang="ru-RU" dirty="0" smtClean="0"/>
              <a:t>Портфель решений </a:t>
            </a:r>
            <a:r>
              <a:rPr lang="en-GB" dirty="0" smtClean="0"/>
              <a:t>SAP HANA</a:t>
            </a:r>
            <a:r>
              <a:rPr lang="ru-RU" dirty="0" smtClean="0"/>
              <a:t/>
            </a:r>
            <a:br>
              <a:rPr lang="ru-RU" dirty="0" smtClean="0"/>
            </a:br>
            <a:r>
              <a:rPr lang="ru-RU" sz="2000" b="0" dirty="0"/>
              <a:t>Сервисы </a:t>
            </a:r>
            <a:r>
              <a:rPr lang="en-US" sz="2000" b="0" dirty="0" smtClean="0"/>
              <a:t>SAP</a:t>
            </a:r>
            <a:endParaRPr lang="en-US" sz="2000" b="0" dirty="0"/>
          </a:p>
        </p:txBody>
      </p:sp>
      <p:sp>
        <p:nvSpPr>
          <p:cNvPr id="6" name="Isosceles Triangle 5"/>
          <p:cNvSpPr/>
          <p:nvPr/>
        </p:nvSpPr>
        <p:spPr bwMode="gray">
          <a:xfrm rot="16200000">
            <a:off x="489098" y="2339059"/>
            <a:ext cx="5039832" cy="3136605"/>
          </a:xfrm>
          <a:prstGeom prst="triangl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6350" algn="ctr">
            <a:noFill/>
            <a:miter lim="800000"/>
            <a:headEnd/>
            <a:tailEnd/>
          </a:ln>
        </p:spPr>
        <p:txBody>
          <a:bodyPr lIns="89985" tIns="71987" rIns="89985" bIns="71987"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544" y="2988731"/>
            <a:ext cx="3029688" cy="2062951"/>
          </a:xfrm>
          <a:prstGeom prst="rect">
            <a:avLst/>
          </a:prstGeom>
        </p:spPr>
      </p:pic>
      <p:sp>
        <p:nvSpPr>
          <p:cNvPr id="20" name="TextBox 19"/>
          <p:cNvSpPr txBox="1"/>
          <p:nvPr/>
        </p:nvSpPr>
        <p:spPr>
          <a:xfrm>
            <a:off x="4205178" y="4935795"/>
            <a:ext cx="1890684" cy="523204"/>
          </a:xfrm>
          <a:prstGeom prst="rect">
            <a:avLst/>
          </a:prstGeom>
          <a:solidFill>
            <a:schemeClr val="accent3">
              <a:lumMod val="50000"/>
            </a:schemeClr>
          </a:solidFill>
          <a:ln w="25400">
            <a:solidFill>
              <a:schemeClr val="bg1">
                <a:lumMod val="95000"/>
              </a:schemeClr>
            </a:solidFill>
          </a:ln>
        </p:spPr>
        <p:txBody>
          <a:bodyPr wrap="square" lIns="91425" tIns="45712" rIns="91425" bIns="45712" rtlCol="0" anchor="ctr" anchorCtr="0">
            <a:spAutoFit/>
          </a:bodyPr>
          <a:lstStyle>
            <a:defPPr>
              <a:defRPr lang="de-DE"/>
            </a:defPPr>
            <a:lvl1pPr indent="-157163" algn="ctr" fontAlgn="base">
              <a:spcBef>
                <a:spcPct val="50000"/>
              </a:spcBef>
              <a:spcAft>
                <a:spcPct val="0"/>
              </a:spcAft>
              <a:buClr>
                <a:srgbClr val="F0AB00"/>
              </a:buClr>
              <a:buSzPct val="80000"/>
              <a:defRPr sz="1400" b="1" kern="0">
                <a:solidFill>
                  <a:schemeClr val="bg1">
                    <a:lumMod val="95000"/>
                  </a:schemeClr>
                </a:solidFill>
                <a:latin typeface="Calibri" pitchFamily="34" charset="0"/>
                <a:ea typeface="Arial Unicode MS" pitchFamily="34" charset="-128"/>
                <a:cs typeface="Calibri" pitchFamily="34" charset="0"/>
              </a:defRPr>
            </a:lvl1pPr>
          </a:lstStyle>
          <a:p>
            <a:r>
              <a:rPr lang="ru-RU" dirty="0" smtClean="0"/>
              <a:t>Безупречное исполнение</a:t>
            </a:r>
            <a:endParaRPr lang="en-US" dirty="0"/>
          </a:p>
        </p:txBody>
      </p:sp>
      <p:sp>
        <p:nvSpPr>
          <p:cNvPr id="21" name="TextBox 20"/>
          <p:cNvSpPr txBox="1"/>
          <p:nvPr/>
        </p:nvSpPr>
        <p:spPr>
          <a:xfrm>
            <a:off x="4205179" y="2834852"/>
            <a:ext cx="1890683" cy="307760"/>
          </a:xfrm>
          <a:prstGeom prst="rect">
            <a:avLst/>
          </a:prstGeom>
          <a:solidFill>
            <a:schemeClr val="accent3">
              <a:lumMod val="50000"/>
            </a:schemeClr>
          </a:solidFill>
          <a:ln w="25400">
            <a:solidFill>
              <a:schemeClr val="bg1">
                <a:lumMod val="95000"/>
              </a:schemeClr>
            </a:solidFill>
          </a:ln>
        </p:spPr>
        <p:txBody>
          <a:bodyPr wrap="square" lIns="91425" tIns="45712" rIns="91425" bIns="45712" rtlCol="0" anchor="ctr" anchorCtr="0">
            <a:spAutoFit/>
          </a:bodyPr>
          <a:lstStyle>
            <a:defPPr>
              <a:defRPr lang="de-DE"/>
            </a:defPPr>
            <a:lvl1pPr indent="-157163" algn="ctr" fontAlgn="base">
              <a:spcBef>
                <a:spcPct val="50000"/>
              </a:spcBef>
              <a:spcAft>
                <a:spcPct val="0"/>
              </a:spcAft>
              <a:buClr>
                <a:srgbClr val="F0AB00"/>
              </a:buClr>
              <a:buSzPct val="80000"/>
              <a:defRPr sz="1200" kern="0">
                <a:solidFill>
                  <a:schemeClr val="bg1">
                    <a:lumMod val="95000"/>
                  </a:schemeClr>
                </a:solidFill>
                <a:latin typeface="Calibri" pitchFamily="34" charset="0"/>
                <a:ea typeface="Arial Unicode MS" pitchFamily="34" charset="-128"/>
                <a:cs typeface="Calibri" pitchFamily="34" charset="0"/>
              </a:defRPr>
            </a:lvl1pPr>
          </a:lstStyle>
          <a:p>
            <a:r>
              <a:rPr lang="ru-RU" sz="1400" b="1" dirty="0" smtClean="0"/>
              <a:t>Исполнение</a:t>
            </a:r>
            <a:endParaRPr lang="en-US" sz="1400" b="1" dirty="0"/>
          </a:p>
        </p:txBody>
      </p:sp>
      <p:sp>
        <p:nvSpPr>
          <p:cNvPr id="19" name="TextBox 18"/>
          <p:cNvSpPr txBox="1"/>
          <p:nvPr/>
        </p:nvSpPr>
        <p:spPr>
          <a:xfrm>
            <a:off x="4205178" y="1739872"/>
            <a:ext cx="1890684" cy="307760"/>
          </a:xfrm>
          <a:prstGeom prst="rect">
            <a:avLst/>
          </a:prstGeom>
          <a:solidFill>
            <a:schemeClr val="accent3">
              <a:lumMod val="50000"/>
            </a:schemeClr>
          </a:solidFill>
          <a:ln w="25400">
            <a:solidFill>
              <a:schemeClr val="bg1">
                <a:lumMod val="95000"/>
              </a:schemeClr>
            </a:solidFill>
          </a:ln>
        </p:spPr>
        <p:txBody>
          <a:bodyPr wrap="square" lIns="91425" tIns="45712" rIns="91425" bIns="45712" rtlCol="0" anchor="ctr" anchorCtr="0">
            <a:spAutoFit/>
          </a:bodyPr>
          <a:lstStyle/>
          <a:p>
            <a:pPr indent="-157136" algn="ctr" fontAlgn="base">
              <a:spcBef>
                <a:spcPct val="50000"/>
              </a:spcBef>
              <a:spcAft>
                <a:spcPct val="0"/>
              </a:spcAft>
              <a:buClr>
                <a:srgbClr val="F0AB00"/>
              </a:buClr>
              <a:buSzPct val="80000"/>
            </a:pPr>
            <a:r>
              <a:rPr lang="ru-RU" sz="1400" b="1" kern="0" dirty="0" smtClean="0">
                <a:solidFill>
                  <a:schemeClr val="bg1">
                    <a:lumMod val="95000"/>
                  </a:schemeClr>
                </a:solidFill>
                <a:latin typeface="Calibri" pitchFamily="34" charset="0"/>
                <a:ea typeface="Arial Unicode MS" pitchFamily="34" charset="-128"/>
                <a:cs typeface="Calibri" pitchFamily="34" charset="0"/>
              </a:rPr>
              <a:t>Планирование</a:t>
            </a:r>
            <a:endParaRPr lang="en-US" sz="1400" b="1" kern="0" dirty="0">
              <a:solidFill>
                <a:schemeClr val="bg1">
                  <a:lumMod val="95000"/>
                </a:schemeClr>
              </a:solidFill>
              <a:latin typeface="Calibri" pitchFamily="34" charset="0"/>
              <a:ea typeface="Arial Unicode MS" pitchFamily="34" charset="-128"/>
              <a:cs typeface="Calibri" pitchFamily="34" charset="0"/>
            </a:endParaRPr>
          </a:p>
        </p:txBody>
      </p:sp>
      <p:sp>
        <p:nvSpPr>
          <p:cNvPr id="23" name="Rectangle 22"/>
          <p:cNvSpPr/>
          <p:nvPr/>
        </p:nvSpPr>
        <p:spPr>
          <a:xfrm>
            <a:off x="4577318" y="1908295"/>
            <a:ext cx="4500008" cy="630926"/>
          </a:xfrm>
          <a:prstGeom prst="rect">
            <a:avLst/>
          </a:prstGeom>
        </p:spPr>
        <p:txBody>
          <a:bodyPr wrap="square" lIns="91425" tIns="45712" rIns="91425" bIns="45712">
            <a:spAutoFit/>
          </a:bodyPr>
          <a:lstStyle/>
          <a:p>
            <a:pPr indent="-171421">
              <a:lnSpc>
                <a:spcPct val="150000"/>
              </a:lnSpc>
              <a:buFont typeface="Arial" pitchFamily="34" charset="0"/>
              <a:buChar char="•"/>
            </a:pPr>
            <a:r>
              <a:rPr lang="ru-RU" sz="1400" dirty="0" smtClean="0">
                <a:latin typeface="Calibri" pitchFamily="34" charset="0"/>
                <a:cs typeface="Calibri" pitchFamily="34" charset="0"/>
              </a:rPr>
              <a:t>Оценка внедрения и миграции на </a:t>
            </a:r>
            <a:r>
              <a:rPr lang="en-US" sz="1400" dirty="0" smtClean="0">
                <a:latin typeface="Calibri" pitchFamily="34" charset="0"/>
                <a:cs typeface="Calibri" pitchFamily="34" charset="0"/>
              </a:rPr>
              <a:t>SAP </a:t>
            </a:r>
            <a:r>
              <a:rPr lang="en-US" sz="1400" dirty="0">
                <a:latin typeface="Calibri" pitchFamily="34" charset="0"/>
                <a:cs typeface="Calibri" pitchFamily="34" charset="0"/>
              </a:rPr>
              <a:t>HANA</a:t>
            </a:r>
          </a:p>
          <a:p>
            <a:pPr indent="-171421">
              <a:buFont typeface="Arial" pitchFamily="34" charset="0"/>
              <a:buChar char="•"/>
            </a:pPr>
            <a:r>
              <a:rPr lang="ru-RU" sz="1400" dirty="0" smtClean="0">
                <a:latin typeface="Calibri" pitchFamily="34" charset="0"/>
                <a:cs typeface="Calibri" pitchFamily="34" charset="0"/>
              </a:rPr>
              <a:t>Оценка бизнес потребностей в </a:t>
            </a:r>
            <a:r>
              <a:rPr lang="en-US" sz="1400" dirty="0" smtClean="0">
                <a:latin typeface="Calibri" pitchFamily="34" charset="0"/>
                <a:cs typeface="Calibri" pitchFamily="34" charset="0"/>
              </a:rPr>
              <a:t>SAP HANA</a:t>
            </a:r>
            <a:endParaRPr lang="en-US" sz="1400" dirty="0">
              <a:latin typeface="Calibri" pitchFamily="34" charset="0"/>
              <a:cs typeface="Calibri" pitchFamily="34" charset="0"/>
            </a:endParaRPr>
          </a:p>
        </p:txBody>
      </p:sp>
      <p:sp>
        <p:nvSpPr>
          <p:cNvPr id="2" name="Rectangle 1"/>
          <p:cNvSpPr/>
          <p:nvPr/>
        </p:nvSpPr>
        <p:spPr>
          <a:xfrm>
            <a:off x="4577317" y="3244764"/>
            <a:ext cx="4138058" cy="1600422"/>
          </a:xfrm>
          <a:prstGeom prst="rect">
            <a:avLst/>
          </a:prstGeom>
        </p:spPr>
        <p:txBody>
          <a:bodyPr wrap="square" lIns="91425" tIns="45712" rIns="91425" bIns="45712">
            <a:spAutoFit/>
          </a:bodyPr>
          <a:lstStyle/>
          <a:p>
            <a:pPr marL="171421" indent="-171421">
              <a:buFont typeface="Arial" pitchFamily="34" charset="0"/>
              <a:buChar char="•"/>
            </a:pPr>
            <a:r>
              <a:rPr lang="ru-RU" sz="1400" dirty="0" smtClean="0">
                <a:latin typeface="Calibri" pitchFamily="34" charset="0"/>
                <a:cs typeface="Calibri" pitchFamily="34" charset="0"/>
              </a:rPr>
              <a:t>Апгрейды продуктов на </a:t>
            </a:r>
            <a:r>
              <a:rPr lang="en-US" sz="1400" dirty="0" smtClean="0">
                <a:latin typeface="Calibri" pitchFamily="34" charset="0"/>
                <a:cs typeface="Calibri" pitchFamily="34" charset="0"/>
              </a:rPr>
              <a:t>SAP </a:t>
            </a:r>
            <a:r>
              <a:rPr lang="en-US" sz="1400" dirty="0">
                <a:latin typeface="Calibri" pitchFamily="34" charset="0"/>
                <a:cs typeface="Calibri" pitchFamily="34" charset="0"/>
              </a:rPr>
              <a:t>HANA</a:t>
            </a:r>
          </a:p>
          <a:p>
            <a:pPr marL="171421" indent="-171421">
              <a:buFont typeface="Arial" pitchFamily="34" charset="0"/>
              <a:buChar char="•"/>
            </a:pPr>
            <a:r>
              <a:rPr lang="ru-RU" sz="1400" dirty="0" smtClean="0">
                <a:latin typeface="Calibri" pitchFamily="34" charset="0"/>
                <a:cs typeface="Calibri" pitchFamily="34" charset="0"/>
              </a:rPr>
              <a:t>Услуги по миграции на </a:t>
            </a:r>
            <a:r>
              <a:rPr lang="en-US" sz="1400" dirty="0" smtClean="0">
                <a:latin typeface="Calibri" pitchFamily="34" charset="0"/>
                <a:cs typeface="Calibri" pitchFamily="34" charset="0"/>
              </a:rPr>
              <a:t>SAP </a:t>
            </a:r>
            <a:r>
              <a:rPr lang="en-US" sz="1400" dirty="0">
                <a:latin typeface="Calibri" pitchFamily="34" charset="0"/>
                <a:cs typeface="Calibri" pitchFamily="34" charset="0"/>
              </a:rPr>
              <a:t>HANA</a:t>
            </a:r>
          </a:p>
          <a:p>
            <a:pPr marL="171421" indent="-171421">
              <a:buFont typeface="Arial" pitchFamily="34" charset="0"/>
              <a:buChar char="•"/>
            </a:pPr>
            <a:r>
              <a:rPr lang="ru-RU" sz="1400" dirty="0" smtClean="0">
                <a:latin typeface="Calibri" pitchFamily="34" charset="0"/>
                <a:cs typeface="Calibri" pitchFamily="34" charset="0"/>
              </a:rPr>
              <a:t>Кросс функциональные </a:t>
            </a:r>
            <a:r>
              <a:rPr lang="en-US" sz="1400" dirty="0" smtClean="0">
                <a:latin typeface="Calibri" pitchFamily="34" charset="0"/>
                <a:cs typeface="Calibri" pitchFamily="34" charset="0"/>
              </a:rPr>
              <a:t>Rapid-Deployment </a:t>
            </a:r>
            <a:r>
              <a:rPr lang="en-US" sz="1400" dirty="0">
                <a:latin typeface="Calibri" pitchFamily="34" charset="0"/>
                <a:cs typeface="Calibri" pitchFamily="34" charset="0"/>
              </a:rPr>
              <a:t>Solutions </a:t>
            </a:r>
          </a:p>
          <a:p>
            <a:pPr marL="171421" indent="-171421">
              <a:buFont typeface="Arial" pitchFamily="34" charset="0"/>
              <a:buChar char="•"/>
            </a:pPr>
            <a:r>
              <a:rPr lang="ru-RU" sz="1400" dirty="0" smtClean="0">
                <a:latin typeface="Calibri" pitchFamily="34" charset="0"/>
                <a:cs typeface="Calibri" pitchFamily="34" charset="0"/>
              </a:rPr>
              <a:t>Индустриальные</a:t>
            </a:r>
            <a:r>
              <a:rPr lang="en-US" sz="1400" dirty="0" smtClean="0">
                <a:latin typeface="Calibri" pitchFamily="34" charset="0"/>
                <a:cs typeface="Calibri" pitchFamily="34" charset="0"/>
              </a:rPr>
              <a:t> </a:t>
            </a:r>
            <a:r>
              <a:rPr lang="en-US" sz="1400" dirty="0">
                <a:latin typeface="Calibri" pitchFamily="34" charset="0"/>
                <a:cs typeface="Calibri" pitchFamily="34" charset="0"/>
              </a:rPr>
              <a:t>Rapid-Deployment Solutions</a:t>
            </a:r>
          </a:p>
          <a:p>
            <a:pPr marL="171421" indent="-171421">
              <a:buFont typeface="Arial" pitchFamily="34" charset="0"/>
              <a:buChar char="•"/>
            </a:pPr>
            <a:r>
              <a:rPr lang="ru-RU" sz="1400" dirty="0" err="1" smtClean="0">
                <a:latin typeface="Calibri" pitchFamily="34" charset="0"/>
                <a:cs typeface="Calibri" pitchFamily="34" charset="0"/>
              </a:rPr>
              <a:t>Кастомизированнные</a:t>
            </a:r>
            <a:r>
              <a:rPr lang="ru-RU" sz="1400" dirty="0" smtClean="0">
                <a:latin typeface="Calibri" pitchFamily="34" charset="0"/>
                <a:cs typeface="Calibri" pitchFamily="34" charset="0"/>
              </a:rPr>
              <a:t> приложения</a:t>
            </a:r>
            <a:endParaRPr lang="en-US" sz="1400" dirty="0">
              <a:latin typeface="Calibri" pitchFamily="34" charset="0"/>
              <a:cs typeface="Calibri" pitchFamily="34" charset="0"/>
            </a:endParaRPr>
          </a:p>
          <a:p>
            <a:pPr marL="171421" indent="-171421">
              <a:buFont typeface="Arial" pitchFamily="34" charset="0"/>
              <a:buChar char="•"/>
            </a:pPr>
            <a:r>
              <a:rPr lang="ru-RU" sz="1400" dirty="0" smtClean="0">
                <a:latin typeface="Calibri" pitchFamily="34" charset="0"/>
                <a:cs typeface="Calibri" pitchFamily="34" charset="0"/>
              </a:rPr>
              <a:t>Оптимизация объема данных</a:t>
            </a:r>
            <a:endParaRPr lang="en-US" sz="1400" dirty="0">
              <a:latin typeface="Calibri" pitchFamily="34" charset="0"/>
              <a:cs typeface="Calibri" pitchFamily="34" charset="0"/>
            </a:endParaRPr>
          </a:p>
        </p:txBody>
      </p:sp>
      <p:sp>
        <p:nvSpPr>
          <p:cNvPr id="3" name="Rectangle 2"/>
          <p:cNvSpPr/>
          <p:nvPr/>
        </p:nvSpPr>
        <p:spPr>
          <a:xfrm>
            <a:off x="4577317" y="5379859"/>
            <a:ext cx="4138058" cy="954091"/>
          </a:xfrm>
          <a:prstGeom prst="rect">
            <a:avLst/>
          </a:prstGeom>
        </p:spPr>
        <p:txBody>
          <a:bodyPr wrap="square" lIns="91425" tIns="45712" rIns="91425" bIns="45712">
            <a:spAutoFit/>
          </a:bodyPr>
          <a:lstStyle/>
          <a:p>
            <a:pPr indent="-171421">
              <a:buFont typeface="Arial" pitchFamily="34" charset="0"/>
              <a:buChar char="•"/>
            </a:pPr>
            <a:r>
              <a:rPr lang="en-US" sz="1400" dirty="0">
                <a:latin typeface="Calibri" pitchFamily="34" charset="0"/>
                <a:cs typeface="Calibri" pitchFamily="34" charset="0"/>
              </a:rPr>
              <a:t>4,250 </a:t>
            </a:r>
            <a:r>
              <a:rPr lang="ru-RU" sz="1400" dirty="0" smtClean="0">
                <a:latin typeface="Calibri" pitchFamily="34" charset="0"/>
                <a:cs typeface="Calibri" pitchFamily="34" charset="0"/>
              </a:rPr>
              <a:t>обученных консультантов</a:t>
            </a:r>
            <a:endParaRPr lang="en-US" sz="1400" dirty="0">
              <a:latin typeface="Calibri" pitchFamily="34" charset="0"/>
              <a:cs typeface="Calibri" pitchFamily="34" charset="0"/>
            </a:endParaRPr>
          </a:p>
          <a:p>
            <a:pPr indent="-171421">
              <a:lnSpc>
                <a:spcPct val="150000"/>
              </a:lnSpc>
              <a:buFont typeface="Arial" pitchFamily="34" charset="0"/>
              <a:buChar char="•"/>
            </a:pPr>
            <a:r>
              <a:rPr lang="en-US" sz="1400" dirty="0">
                <a:latin typeface="Calibri" pitchFamily="34" charset="0"/>
                <a:cs typeface="Calibri" pitchFamily="34" charset="0"/>
              </a:rPr>
              <a:t>350 </a:t>
            </a:r>
            <a:r>
              <a:rPr lang="ru-RU" sz="1400" dirty="0" smtClean="0">
                <a:latin typeface="Calibri" pitchFamily="34" charset="0"/>
                <a:cs typeface="Calibri" pitchFamily="34" charset="0"/>
              </a:rPr>
              <a:t>планируемых проектов</a:t>
            </a:r>
            <a:endParaRPr lang="en-US" sz="1400" dirty="0">
              <a:latin typeface="Calibri" pitchFamily="34" charset="0"/>
              <a:cs typeface="Calibri" pitchFamily="34" charset="0"/>
            </a:endParaRPr>
          </a:p>
          <a:p>
            <a:pPr indent="-171421">
              <a:lnSpc>
                <a:spcPct val="150000"/>
              </a:lnSpc>
              <a:buFont typeface="Arial" pitchFamily="34" charset="0"/>
              <a:buChar char="•"/>
            </a:pPr>
            <a:r>
              <a:rPr lang="en-US" sz="1400" dirty="0">
                <a:latin typeface="Calibri" pitchFamily="34" charset="0"/>
                <a:cs typeface="Calibri" pitchFamily="34" charset="0"/>
              </a:rPr>
              <a:t>152 </a:t>
            </a:r>
            <a:r>
              <a:rPr lang="ru-RU" sz="1400" dirty="0" smtClean="0">
                <a:latin typeface="Calibri" pitchFamily="34" charset="0"/>
                <a:cs typeface="Calibri" pitchFamily="34" charset="0"/>
              </a:rPr>
              <a:t>проекта по </a:t>
            </a:r>
            <a:r>
              <a:rPr lang="en-US" sz="1400" dirty="0" smtClean="0">
                <a:latin typeface="Calibri" pitchFamily="34" charset="0"/>
                <a:cs typeface="Calibri" pitchFamily="34" charset="0"/>
              </a:rPr>
              <a:t>HANA </a:t>
            </a:r>
            <a:r>
              <a:rPr lang="ru-RU" sz="1400" dirty="0" smtClean="0">
                <a:latin typeface="Calibri" pitchFamily="34" charset="0"/>
                <a:cs typeface="Calibri" pitchFamily="34" charset="0"/>
              </a:rPr>
              <a:t>идет в настоящий момент</a:t>
            </a:r>
            <a:endParaRPr lang="en-US" sz="1400" dirty="0">
              <a:latin typeface="Calibri" pitchFamily="34" charset="0"/>
              <a:cs typeface="Calibri" pitchFamily="34" charset="0"/>
            </a:endParaRPr>
          </a:p>
        </p:txBody>
      </p:sp>
      <p:sp>
        <p:nvSpPr>
          <p:cNvPr id="4" name="TextBox 3"/>
          <p:cNvSpPr txBox="1"/>
          <p:nvPr/>
        </p:nvSpPr>
        <p:spPr>
          <a:xfrm>
            <a:off x="3094075" y="3467176"/>
            <a:ext cx="1382231" cy="923314"/>
          </a:xfrm>
          <a:prstGeom prst="rect">
            <a:avLst/>
          </a:prstGeom>
          <a:noFill/>
        </p:spPr>
        <p:txBody>
          <a:bodyPr wrap="square" lIns="91425" tIns="45712" rIns="91425" bIns="45712" rtlCol="0">
            <a:spAutoFit/>
          </a:bodyPr>
          <a:lstStyle/>
          <a:p>
            <a:pPr algn="ctr" fontAlgn="base">
              <a:lnSpc>
                <a:spcPct val="150000"/>
              </a:lnSpc>
              <a:spcBef>
                <a:spcPct val="50000"/>
              </a:spcBef>
              <a:spcAft>
                <a:spcPct val="0"/>
              </a:spcAft>
              <a:buClr>
                <a:srgbClr val="F0AB00"/>
              </a:buClr>
              <a:buSzPct val="80000"/>
            </a:pPr>
            <a:r>
              <a:rPr lang="ru-RU" b="1" kern="0" dirty="0" smtClean="0">
                <a:solidFill>
                  <a:schemeClr val="bg1"/>
                </a:solidFill>
                <a:latin typeface="Calibri" pitchFamily="34" charset="0"/>
                <a:ea typeface="Arial Unicode MS" pitchFamily="34" charset="-128"/>
                <a:cs typeface="Calibri" pitchFamily="34" charset="0"/>
              </a:rPr>
              <a:t>Сервисы </a:t>
            </a:r>
            <a:r>
              <a:rPr lang="en-US" b="1" kern="0" dirty="0" smtClean="0">
                <a:solidFill>
                  <a:schemeClr val="bg1"/>
                </a:solidFill>
                <a:latin typeface="Calibri" pitchFamily="34" charset="0"/>
                <a:ea typeface="Arial Unicode MS" pitchFamily="34" charset="-128"/>
                <a:cs typeface="Calibri" pitchFamily="34" charset="0"/>
              </a:rPr>
              <a:t>SAP HANA</a:t>
            </a:r>
          </a:p>
        </p:txBody>
      </p:sp>
    </p:spTree>
    <p:extLst>
      <p:ext uri="{BB962C8B-B14F-4D97-AF65-F5344CB8AC3E}">
        <p14:creationId xmlns:p14="http://schemas.microsoft.com/office/powerpoint/2010/main" val="32345787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ru-RU" dirty="0" smtClean="0"/>
              <a:t>Спасибо!</a:t>
            </a:r>
            <a:endParaRPr lang="en-US" dirty="0"/>
          </a:p>
        </p:txBody>
      </p:sp>
      <p:sp>
        <p:nvSpPr>
          <p:cNvPr id="3" name="Text Placeholder 2"/>
          <p:cNvSpPr>
            <a:spLocks noGrp="1"/>
          </p:cNvSpPr>
          <p:nvPr>
            <p:ph type="body" sz="quarter" idx="10"/>
          </p:nvPr>
        </p:nvSpPr>
        <p:spPr>
          <a:xfrm>
            <a:off x="242936" y="4235484"/>
            <a:ext cx="4781014" cy="1846231"/>
          </a:xfrm>
        </p:spPr>
        <p:txBody>
          <a:bodyPr/>
          <a:lstStyle/>
          <a:p>
            <a:r>
              <a:rPr lang="ru-RU" dirty="0" smtClean="0"/>
              <a:t>Контакты</a:t>
            </a:r>
            <a:r>
              <a:rPr lang="en-US" dirty="0" smtClean="0"/>
              <a:t>:</a:t>
            </a:r>
          </a:p>
          <a:p>
            <a:endParaRPr lang="en-US" dirty="0" smtClean="0"/>
          </a:p>
          <a:p>
            <a:r>
              <a:rPr lang="ru-RU" dirty="0" smtClean="0"/>
              <a:t>Сергей Осин</a:t>
            </a:r>
            <a:endParaRPr lang="en-US" dirty="0" smtClean="0"/>
          </a:p>
          <a:p>
            <a:r>
              <a:rPr lang="en-US" dirty="0" smtClean="0"/>
              <a:t>SAP Consulting</a:t>
            </a:r>
          </a:p>
          <a:p>
            <a:r>
              <a:rPr lang="en-US" dirty="0" smtClean="0"/>
              <a:t>sergej.ossin@sap.com</a:t>
            </a:r>
          </a:p>
        </p:txBody>
      </p:sp>
      <p:sp>
        <p:nvSpPr>
          <p:cNvPr id="2" name="TextBox 1"/>
          <p:cNvSpPr txBox="1"/>
          <p:nvPr/>
        </p:nvSpPr>
        <p:spPr>
          <a:xfrm>
            <a:off x="3951679" y="557422"/>
            <a:ext cx="5076711" cy="1615827"/>
          </a:xfrm>
          <a:prstGeom prst="rect">
            <a:avLst/>
          </a:prstGeom>
          <a:noFill/>
          <a:ln w="38100" cmpd="sng">
            <a:solidFill>
              <a:schemeClr val="tx2">
                <a:lumMod val="60000"/>
                <a:lumOff val="40000"/>
              </a:schemeClr>
            </a:solidFill>
          </a:ln>
        </p:spPr>
        <p:txBody>
          <a:bodyPr wrap="none" lIns="0" tIns="0" rIns="0" bIns="0" rtlCol="0">
            <a:spAutoFit/>
          </a:bodyPr>
          <a:lstStyle/>
          <a:p>
            <a:pPr fontAlgn="base">
              <a:spcBef>
                <a:spcPct val="50000"/>
              </a:spcBef>
              <a:spcAft>
                <a:spcPct val="0"/>
              </a:spcAft>
              <a:buClr>
                <a:srgbClr val="F0AB00"/>
              </a:buClr>
              <a:buSzPct val="80000"/>
            </a:pPr>
            <a:r>
              <a:rPr lang="en-US" sz="1500" kern="0" dirty="0">
                <a:ea typeface="Arial Unicode MS" pitchFamily="34" charset="-128"/>
                <a:cs typeface="Arial Unicode MS" pitchFamily="34" charset="-128"/>
              </a:rPr>
              <a:t> </a:t>
            </a:r>
          </a:p>
          <a:p>
            <a:pPr fontAlgn="base">
              <a:spcBef>
                <a:spcPct val="50000"/>
              </a:spcBef>
              <a:spcAft>
                <a:spcPct val="0"/>
              </a:spcAft>
              <a:buClr>
                <a:srgbClr val="F0AB00"/>
              </a:buClr>
              <a:buSzPct val="80000"/>
            </a:pPr>
            <a:r>
              <a:rPr lang="en-US" sz="1500" kern="0" dirty="0">
                <a:ea typeface="Arial Unicode MS" pitchFamily="34" charset="-128"/>
                <a:cs typeface="Arial Unicode MS" pitchFamily="34" charset="-128"/>
              </a:rPr>
              <a:t> </a:t>
            </a:r>
            <a:r>
              <a:rPr lang="en-US" sz="1500" b="1" kern="0" dirty="0">
                <a:ea typeface="Arial Unicode MS" pitchFamily="34" charset="-128"/>
                <a:cs typeface="Arial Unicode MS" pitchFamily="34" charset="-128"/>
              </a:rPr>
              <a:t>ERPedia</a:t>
            </a:r>
            <a:r>
              <a:rPr lang="en-US" sz="1500" kern="0" dirty="0">
                <a:ea typeface="Arial Unicode MS" pitchFamily="34" charset="-128"/>
                <a:cs typeface="Arial Unicode MS" pitchFamily="34" charset="-128"/>
              </a:rPr>
              <a:t>: </a:t>
            </a:r>
            <a:r>
              <a:rPr lang="fi-FI" sz="1500" kern="0" dirty="0">
                <a:ea typeface="Arial Unicode MS" pitchFamily="34" charset="-128"/>
                <a:cs typeface="Arial Unicode MS" pitchFamily="34" charset="-128"/>
              </a:rPr>
              <a:t>Suite on HANA FAQ: </a:t>
            </a:r>
            <a:r>
              <a:rPr lang="fi-FI" sz="1500" kern="0" dirty="0">
                <a:ea typeface="Arial Unicode MS" pitchFamily="34" charset="-128"/>
                <a:cs typeface="Arial Unicode MS" pitchFamily="34" charset="-128"/>
                <a:hlinkClick r:id="rId3"/>
              </a:rPr>
              <a:t>http://spr.ly/sohfaq</a:t>
            </a:r>
            <a:r>
              <a:rPr lang="fi-FI" sz="1500" kern="0" dirty="0">
                <a:ea typeface="Arial Unicode MS" pitchFamily="34" charset="-128"/>
                <a:cs typeface="Arial Unicode MS" pitchFamily="34" charset="-128"/>
              </a:rPr>
              <a:t>  </a:t>
            </a:r>
            <a:endParaRPr lang="en-US" sz="15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500" kern="0" dirty="0">
                <a:ea typeface="Arial Unicode MS" pitchFamily="34" charset="-128"/>
                <a:cs typeface="Arial Unicode MS" pitchFamily="34" charset="-128"/>
              </a:rPr>
              <a:t> </a:t>
            </a:r>
            <a:r>
              <a:rPr lang="en-US" sz="1500" b="1" kern="0" dirty="0">
                <a:ea typeface="Arial Unicode MS" pitchFamily="34" charset="-128"/>
                <a:cs typeface="Arial Unicode MS" pitchFamily="34" charset="-128"/>
              </a:rPr>
              <a:t>BWikepedia:</a:t>
            </a:r>
            <a:r>
              <a:rPr lang="fi-FI" sz="1500" kern="0" dirty="0">
                <a:ea typeface="Arial Unicode MS" pitchFamily="34" charset="-128"/>
                <a:cs typeface="Arial Unicode MS" pitchFamily="34" charset="-128"/>
              </a:rPr>
              <a:t>BW on HANA FAQ: </a:t>
            </a:r>
            <a:r>
              <a:rPr lang="fi-FI" sz="1500" kern="0" dirty="0">
                <a:ea typeface="Arial Unicode MS" pitchFamily="34" charset="-128"/>
                <a:cs typeface="Arial Unicode MS" pitchFamily="34" charset="-128"/>
                <a:hlinkClick r:id="rId4"/>
              </a:rPr>
              <a:t>http://spr.ly/bwonhanafaq</a:t>
            </a:r>
            <a:endParaRPr lang="fi-FI" sz="1500" kern="0" dirty="0">
              <a:ea typeface="Arial Unicode MS" pitchFamily="34" charset="-128"/>
              <a:cs typeface="Arial Unicode MS" pitchFamily="34" charset="-128"/>
            </a:endParaRPr>
          </a:p>
          <a:p>
            <a:pPr lvl="0" fontAlgn="base">
              <a:spcBef>
                <a:spcPct val="50000"/>
              </a:spcBef>
              <a:spcAft>
                <a:spcPct val="0"/>
              </a:spcAft>
              <a:buClr>
                <a:srgbClr val="F0AB00"/>
              </a:buClr>
              <a:buSzPct val="80000"/>
            </a:pPr>
            <a:r>
              <a:rPr lang="fi-FI" sz="1500" b="1" kern="0" dirty="0">
                <a:ea typeface="Arial Unicode MS" pitchFamily="34" charset="-128"/>
                <a:cs typeface="Arial Unicode MS" pitchFamily="34" charset="-128"/>
              </a:rPr>
              <a:t> </a:t>
            </a:r>
            <a:r>
              <a:rPr lang="fi-FI" sz="1500" b="1" kern="0" dirty="0" err="1">
                <a:ea typeface="Arial Unicode MS" pitchFamily="34" charset="-128"/>
                <a:cs typeface="Arial Unicode MS" pitchFamily="34" charset="-128"/>
              </a:rPr>
              <a:t>LinkedIn</a:t>
            </a:r>
            <a:r>
              <a:rPr lang="fi-FI" sz="1500" b="1" kern="0" dirty="0">
                <a:ea typeface="Arial Unicode MS" pitchFamily="34" charset="-128"/>
                <a:cs typeface="Arial Unicode MS" pitchFamily="34" charset="-128"/>
              </a:rPr>
              <a:t> Group</a:t>
            </a:r>
            <a:r>
              <a:rPr lang="fi-FI" sz="1500" kern="0" dirty="0">
                <a:ea typeface="Arial Unicode MS" pitchFamily="34" charset="-128"/>
                <a:cs typeface="Arial Unicode MS" pitchFamily="34" charset="-128"/>
              </a:rPr>
              <a:t>: </a:t>
            </a:r>
            <a:r>
              <a:rPr lang="en-US" sz="1500" u="sng" dirty="0">
                <a:hlinkClick r:id="rId5" tooltip="This is an open group"/>
              </a:rPr>
              <a:t>SAP Business Suite on HANA</a:t>
            </a:r>
            <a:r>
              <a:rPr lang="en-US" sz="1500" dirty="0"/>
              <a:t> </a:t>
            </a:r>
            <a:endParaRPr lang="fi-FI" sz="15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fi-FI" sz="1500" kern="0" dirty="0">
                <a:ea typeface="Arial Unicode MS" pitchFamily="34" charset="-128"/>
                <a:cs typeface="Arial Unicode MS" pitchFamily="34" charset="-128"/>
              </a:rPr>
              <a:t>  </a:t>
            </a:r>
            <a:endParaRPr lang="en-US" sz="15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98037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318"/>
          <p:cNvGrpSpPr>
            <a:grpSpLocks/>
          </p:cNvGrpSpPr>
          <p:nvPr/>
        </p:nvGrpSpPr>
        <p:grpSpPr bwMode="auto">
          <a:xfrm>
            <a:off x="1924050" y="1204504"/>
            <a:ext cx="5002213" cy="5070475"/>
            <a:chOff x="1455" y="914"/>
            <a:chExt cx="2784" cy="2952"/>
          </a:xfrm>
        </p:grpSpPr>
        <p:grpSp>
          <p:nvGrpSpPr>
            <p:cNvPr id="123926" name="Group 458"/>
            <p:cNvGrpSpPr>
              <a:grpSpLocks/>
            </p:cNvGrpSpPr>
            <p:nvPr/>
          </p:nvGrpSpPr>
          <p:grpSpPr bwMode="auto">
            <a:xfrm>
              <a:off x="1455" y="1148"/>
              <a:ext cx="2784" cy="2718"/>
              <a:chOff x="466729" y="1554160"/>
              <a:chExt cx="4419603" cy="4314828"/>
            </a:xfrm>
          </p:grpSpPr>
          <p:grpSp>
            <p:nvGrpSpPr>
              <p:cNvPr id="123936" name="Group 306"/>
              <p:cNvGrpSpPr>
                <a:grpSpLocks/>
              </p:cNvGrpSpPr>
              <p:nvPr/>
            </p:nvGrpSpPr>
            <p:grpSpPr bwMode="auto">
              <a:xfrm>
                <a:off x="466729" y="1554160"/>
                <a:ext cx="4419603" cy="4314828"/>
                <a:chOff x="466729" y="1554160"/>
                <a:chExt cx="4419603" cy="4314828"/>
              </a:xfrm>
            </p:grpSpPr>
            <p:grpSp>
              <p:nvGrpSpPr>
                <p:cNvPr id="124086" name="Group 330"/>
                <p:cNvGrpSpPr>
                  <a:grpSpLocks/>
                </p:cNvGrpSpPr>
                <p:nvPr/>
              </p:nvGrpSpPr>
              <p:grpSpPr bwMode="auto">
                <a:xfrm>
                  <a:off x="466729" y="1554160"/>
                  <a:ext cx="4419603" cy="4314828"/>
                  <a:chOff x="0" y="1068413"/>
                  <a:chExt cx="5396786" cy="5269094"/>
                </a:xfrm>
              </p:grpSpPr>
              <p:pic>
                <p:nvPicPr>
                  <p:cNvPr id="124088" name="Picture 52" descr="\\Eric-pauls-power-mac-g5.local\desktop\Graphic Tank\ddo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50" y="5567081"/>
                    <a:ext cx="386846" cy="76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89" name="Picture 19" descr="\\Eric-pauls-power-mac-g5.local\desktop\Graphic Tank\10010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04" y="4196880"/>
                    <a:ext cx="768537" cy="69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0" name="Picture 97" descr="\\Emp\desktop\Graphic Tank\a2.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733" y="1068413"/>
                    <a:ext cx="474714" cy="54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1" name="Picture 18" descr="\\Eric-pauls-power-mac-g5.local\desktop\Graphic Tank\portal.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4270" y="1218941"/>
                    <a:ext cx="500248" cy="7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2" name="Picture 29" descr="\\Eric-pauls-power-mac-g5.local\desktop\Graphic Tank\d2.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979" y="1581291"/>
                    <a:ext cx="591670" cy="54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93" name="Group 117"/>
                  <p:cNvGrpSpPr>
                    <a:grpSpLocks/>
                  </p:cNvGrpSpPr>
                  <p:nvPr/>
                </p:nvGrpSpPr>
                <p:grpSpPr bwMode="auto">
                  <a:xfrm>
                    <a:off x="1569294" y="1347215"/>
                    <a:ext cx="400905" cy="678809"/>
                    <a:chOff x="4210887" y="1775010"/>
                    <a:chExt cx="516825" cy="875087"/>
                  </a:xfrm>
                </p:grpSpPr>
                <p:pic>
                  <p:nvPicPr>
                    <p:cNvPr id="124232" name="Picture 52" descr="\\Eric-pauls-power-mac-g5.local\desktop\Graphic Tank\ddoc.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33" name="Picture 49" descr="\\Eric-pauls-power-mac-g5.local\desktop\Graphic Tank\off7.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94" name="Picture 30" descr="\\Eric-pauls-power-mac-g5.local\desktop\Graphic Tank\d3.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342" y="1614371"/>
                    <a:ext cx="532281" cy="49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5" name="Picture 19" descr="\\Eric-pauls-power-mac-g5.local\desktop\Graphic Tank\100101.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2671" y="1902470"/>
                    <a:ext cx="489063" cy="44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96" name="Group 127"/>
                  <p:cNvGrpSpPr>
                    <a:grpSpLocks/>
                  </p:cNvGrpSpPr>
                  <p:nvPr/>
                </p:nvGrpSpPr>
                <p:grpSpPr bwMode="auto">
                  <a:xfrm>
                    <a:off x="2377079" y="1775012"/>
                    <a:ext cx="332101" cy="567440"/>
                    <a:chOff x="4753439" y="1775011"/>
                    <a:chExt cx="512156" cy="875087"/>
                  </a:xfrm>
                </p:grpSpPr>
                <p:pic>
                  <p:nvPicPr>
                    <p:cNvPr id="124230" name="Picture 52" descr="\\Eric-pauls-power-mac-g5.local\desktop\Graphic Tank\ddoc.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31" name="Picture 45" descr="\\Eric-pauls-power-mac-g5.local\desktop\Graphic Tank\off3.t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97" name="Picture 98" descr="\\Emp\desktop\Graphic Tank\a3.tif"/>
                  <p:cNvPicPr>
                    <a:picLocks noChangeAspect="1" noChangeArrowheads="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4192999" y="4018782"/>
                    <a:ext cx="605098" cy="64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8" name="Picture 99" descr="\\Emp\desktop\Graphic Tank\a4.t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891" y="2509622"/>
                    <a:ext cx="582665" cy="6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9" name="Picture 101" descr="\\Emp\desktop\Graphic Tank\a6.t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0393" y="2141369"/>
                    <a:ext cx="446028" cy="5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00" name="Group 127"/>
                  <p:cNvGrpSpPr>
                    <a:grpSpLocks/>
                  </p:cNvGrpSpPr>
                  <p:nvPr/>
                </p:nvGrpSpPr>
                <p:grpSpPr bwMode="auto">
                  <a:xfrm>
                    <a:off x="4471085" y="5077973"/>
                    <a:ext cx="401667" cy="686304"/>
                    <a:chOff x="4753439" y="1775011"/>
                    <a:chExt cx="512156" cy="875087"/>
                  </a:xfrm>
                </p:grpSpPr>
                <p:pic>
                  <p:nvPicPr>
                    <p:cNvPr id="124228" name="Picture 52" descr="\\Eric-pauls-power-mac-g5.local\desktop\Graphic Tank\ddoc.t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29" name="Picture 45" descr="\\Eric-pauls-power-mac-g5.local\desktop\Graphic Tank\off3.t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01" name="Picture 98" descr="\\Emp\desktop\Graphic Tank\a3.t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83974" y="5056325"/>
                    <a:ext cx="602544" cy="70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02" name="Picture 35" descr="\\Eric-pauls-power-mac-g5.local\desktop\Graphic Tank\d8.t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5286" y="4902120"/>
                    <a:ext cx="643818" cy="59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03" name="Picture 17" descr="\\Eric-pauls-power-mac-g5.local\desktop\Graphic Tank\web.t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5145" y="1918446"/>
                    <a:ext cx="493198" cy="71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04" name="Group 92"/>
                  <p:cNvGrpSpPr>
                    <a:grpSpLocks/>
                  </p:cNvGrpSpPr>
                  <p:nvPr/>
                </p:nvGrpSpPr>
                <p:grpSpPr bwMode="auto">
                  <a:xfrm>
                    <a:off x="948625" y="4688540"/>
                    <a:ext cx="430632" cy="718627"/>
                    <a:chOff x="3674406" y="1775011"/>
                    <a:chExt cx="524389" cy="875087"/>
                  </a:xfrm>
                </p:grpSpPr>
                <p:pic>
                  <p:nvPicPr>
                    <p:cNvPr id="124226" name="Picture 52" descr="\\Eric-pauls-power-mac-g5.local\desktop\Graphic Tank\ddoc.t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27" name="Picture 44" descr="\\Eric-pauls-power-mac-g5.local\desktop\Graphic Tank\off2.t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05" name="Group 132"/>
                  <p:cNvGrpSpPr>
                    <a:grpSpLocks/>
                  </p:cNvGrpSpPr>
                  <p:nvPr/>
                </p:nvGrpSpPr>
                <p:grpSpPr bwMode="auto">
                  <a:xfrm>
                    <a:off x="3636936" y="4967587"/>
                    <a:ext cx="407746" cy="686304"/>
                    <a:chOff x="3141009" y="1775011"/>
                    <a:chExt cx="519903" cy="875087"/>
                  </a:xfrm>
                </p:grpSpPr>
                <p:pic>
                  <p:nvPicPr>
                    <p:cNvPr id="124224" name="Picture 52" descr="\\Eric-pauls-power-mac-g5.local\desktop\Graphic Tank\ddoc.t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25" name="Picture 47" descr="\\Eric-pauls-power-mac-g5.local\desktop\Graphic Tank\off5.t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06" name="Picture 96" descr="\\Emp\desktop\Graphic Tank\a1.t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54170" y="3311469"/>
                    <a:ext cx="519615" cy="5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07" name="Picture 3" descr="\\Eric-pauls-power-mac-g5.local\desktop\Graphic Tank\yahoo top.ti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31922" y="5537980"/>
                    <a:ext cx="533850" cy="79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08" name="Group 92"/>
                  <p:cNvGrpSpPr>
                    <a:grpSpLocks/>
                  </p:cNvGrpSpPr>
                  <p:nvPr/>
                </p:nvGrpSpPr>
                <p:grpSpPr bwMode="auto">
                  <a:xfrm>
                    <a:off x="1534238" y="2228037"/>
                    <a:ext cx="281569" cy="469874"/>
                    <a:chOff x="3674406" y="1775011"/>
                    <a:chExt cx="524389" cy="875087"/>
                  </a:xfrm>
                </p:grpSpPr>
                <p:pic>
                  <p:nvPicPr>
                    <p:cNvPr id="124222" name="Picture 52" descr="\\Eric-pauls-power-mac-g5.local\desktop\Graphic Tank\ddoc.t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23" name="Picture 44" descr="\\Eric-pauls-power-mac-g5.local\desktop\Graphic Tank\off2.t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09" name="Picture 3" descr="\\Eric-pauls-power-mac-g5.local\desktop\Graphic Tank\yahoo top.ti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87585" y="2264814"/>
                    <a:ext cx="372889" cy="55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10" name="Picture 52" descr="\\Eric-pauls-power-mac-g5.local\desktop\Graphic Tank\ddoc.ti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43485" y="2764327"/>
                    <a:ext cx="258507" cy="51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11" name="Picture 19" descr="\\Eric-pauls-power-mac-g5.local\desktop\Graphic Tank\100101.ti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66741" y="2540228"/>
                    <a:ext cx="514977" cy="4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12" name="Picture 98" descr="\\Emp\desktop\Graphic Tank\a3.tif"/>
                  <p:cNvPicPr>
                    <a:picLocks noChangeAspect="1" noChangeArrowheads="1"/>
                  </p:cNvPicPr>
                  <p:nvPr/>
                </p:nvPicPr>
                <p:blipFill>
                  <a:blip r:embed="rId32">
                    <a:lum bright="-10000"/>
                    <a:extLst>
                      <a:ext uri="{28A0092B-C50C-407E-A947-70E740481C1C}">
                        <a14:useLocalDpi xmlns:a14="http://schemas.microsoft.com/office/drawing/2010/main" val="0"/>
                      </a:ext>
                    </a:extLst>
                  </a:blip>
                  <a:srcRect/>
                  <a:stretch>
                    <a:fillRect/>
                  </a:stretch>
                </p:blipFill>
                <p:spPr bwMode="auto">
                  <a:xfrm>
                    <a:off x="2034251" y="2161552"/>
                    <a:ext cx="422154" cy="4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13" name="Picture 29" descr="\\Eric-pauls-power-mac-g5.local\desktop\Graphic Tank\d2.tif"/>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59459" y="2275645"/>
                    <a:ext cx="393061" cy="36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14" name="Group 132"/>
                  <p:cNvGrpSpPr>
                    <a:grpSpLocks/>
                  </p:cNvGrpSpPr>
                  <p:nvPr/>
                </p:nvGrpSpPr>
                <p:grpSpPr bwMode="auto">
                  <a:xfrm>
                    <a:off x="2534777" y="2474951"/>
                    <a:ext cx="276405" cy="465235"/>
                    <a:chOff x="3141009" y="1775011"/>
                    <a:chExt cx="519903" cy="875087"/>
                  </a:xfrm>
                </p:grpSpPr>
                <p:pic>
                  <p:nvPicPr>
                    <p:cNvPr id="124220" name="Picture 52" descr="\\Eric-pauls-power-mac-g5.local\desktop\Graphic Tank\ddoc.tif"/>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21" name="Picture 47" descr="\\Eric-pauls-power-mac-g5.local\desktop\Graphic Tank\off5.tif"/>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15" name="Picture 33" descr="\\Eric-pauls-power-mac-g5.local\desktop\Graphic Tank\d6.tif"/>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5290" y="2489786"/>
                    <a:ext cx="389595" cy="35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16" name="Picture 101" descr="\\Emp\desktop\Graphic Tank\a6.tif"/>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63653" y="2632529"/>
                    <a:ext cx="371320" cy="43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17" name="Picture 98" descr="\\Emp\desktop\Graphic Tank\a3.tif"/>
                  <p:cNvPicPr>
                    <a:picLocks noChangeAspect="1" noChangeArrowheads="1"/>
                  </p:cNvPicPr>
                  <p:nvPr/>
                </p:nvPicPr>
                <p:blipFill>
                  <a:blip r:embed="rId38">
                    <a:lum bright="-10000"/>
                    <a:extLst>
                      <a:ext uri="{28A0092B-C50C-407E-A947-70E740481C1C}">
                        <a14:useLocalDpi xmlns:a14="http://schemas.microsoft.com/office/drawing/2010/main" val="0"/>
                      </a:ext>
                    </a:extLst>
                  </a:blip>
                  <a:srcRect/>
                  <a:stretch>
                    <a:fillRect/>
                  </a:stretch>
                </p:blipFill>
                <p:spPr bwMode="auto">
                  <a:xfrm>
                    <a:off x="1577618" y="2733577"/>
                    <a:ext cx="441409" cy="4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18" name="Group 117"/>
                  <p:cNvGrpSpPr>
                    <a:grpSpLocks/>
                  </p:cNvGrpSpPr>
                  <p:nvPr/>
                </p:nvGrpSpPr>
                <p:grpSpPr bwMode="auto">
                  <a:xfrm>
                    <a:off x="2320363" y="2677885"/>
                    <a:ext cx="203096" cy="343881"/>
                    <a:chOff x="4210887" y="1775010"/>
                    <a:chExt cx="516825" cy="875087"/>
                  </a:xfrm>
                </p:grpSpPr>
                <p:pic>
                  <p:nvPicPr>
                    <p:cNvPr id="124218" name="Picture 52" descr="\\Eric-pauls-power-mac-g5.local\desktop\Graphic Tank\ddoc.tif"/>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19" name="Picture 49" descr="\\Eric-pauls-power-mac-g5.local\desktop\Graphic Tank\off7.t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19" name="Picture 104" descr="\\Emp\desktop\Graphic Tank\a9.tif"/>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56306" y="2775443"/>
                    <a:ext cx="285209" cy="3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20" name="Picture 99" descr="\\Emp\desktop\Graphic Tank\a4.tif"/>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831074" y="2977105"/>
                    <a:ext cx="298765" cy="32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21" name="Picture 98" descr="\\Emp\desktop\Graphic Tank\a3.tif"/>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99078" y="2769486"/>
                    <a:ext cx="280271" cy="32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22" name="Picture 19" descr="\\Eric-pauls-power-mac-g5.local\desktop\Graphic Tank\100101.tif"/>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432786" y="2892255"/>
                    <a:ext cx="256766" cy="2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23" name="Group 92"/>
                  <p:cNvGrpSpPr>
                    <a:grpSpLocks/>
                  </p:cNvGrpSpPr>
                  <p:nvPr/>
                </p:nvGrpSpPr>
                <p:grpSpPr bwMode="auto">
                  <a:xfrm>
                    <a:off x="2715643" y="3004122"/>
                    <a:ext cx="171859" cy="286794"/>
                    <a:chOff x="3674406" y="1775011"/>
                    <a:chExt cx="524389" cy="875087"/>
                  </a:xfrm>
                </p:grpSpPr>
                <p:pic>
                  <p:nvPicPr>
                    <p:cNvPr id="124216" name="Picture 52" descr="\\Eric-pauls-power-mac-g5.local\desktop\Graphic Tank\ddoc.tif"/>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17" name="Picture 44" descr="\\Eric-pauls-power-mac-g5.local\desktop\Graphic Tank\off2.tif"/>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24" name="Group 132"/>
                  <p:cNvGrpSpPr>
                    <a:grpSpLocks/>
                  </p:cNvGrpSpPr>
                  <p:nvPr/>
                </p:nvGrpSpPr>
                <p:grpSpPr bwMode="auto">
                  <a:xfrm>
                    <a:off x="2190201" y="3022581"/>
                    <a:ext cx="133832" cy="225263"/>
                    <a:chOff x="3141009" y="1775011"/>
                    <a:chExt cx="519903" cy="875087"/>
                  </a:xfrm>
                </p:grpSpPr>
                <p:pic>
                  <p:nvPicPr>
                    <p:cNvPr id="124214" name="Picture 52" descr="\\Eric-pauls-power-mac-g5.local\desktop\Graphic Tank\ddoc.tif"/>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15" name="Picture 47" descr="\\Eric-pauls-power-mac-g5.local\desktop\Graphic Tank\off5.tif"/>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25" name="Picture 101" descr="\\Emp\desktop\Graphic Tank\a6.tif"/>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87781" y="2937558"/>
                    <a:ext cx="178180" cy="20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26" name="Picture 104" descr="\\Emp\desktop\Graphic Tank\a9.tif"/>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614006" y="3082845"/>
                    <a:ext cx="173996" cy="1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27" name="Group 127"/>
                  <p:cNvGrpSpPr>
                    <a:grpSpLocks/>
                  </p:cNvGrpSpPr>
                  <p:nvPr/>
                </p:nvGrpSpPr>
                <p:grpSpPr bwMode="auto">
                  <a:xfrm>
                    <a:off x="2339604" y="2987659"/>
                    <a:ext cx="105062" cy="179512"/>
                    <a:chOff x="4753439" y="1775011"/>
                    <a:chExt cx="512156" cy="875087"/>
                  </a:xfrm>
                </p:grpSpPr>
                <p:pic>
                  <p:nvPicPr>
                    <p:cNvPr id="124212" name="Picture 52" descr="\\Eric-pauls-power-mac-g5.local\desktop\Graphic Tank\ddoc.tif"/>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13" name="Picture 45" descr="\\Eric-pauls-power-mac-g5.local\desktop\Graphic Tank\off3.tif"/>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28" name="Picture 18" descr="\\Eric-pauls-power-mac-g5.local\desktop\Graphic Tank\portal.tif"/>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549248" y="3038636"/>
                    <a:ext cx="119177" cy="17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29" name="Picture 102" descr="\\Emp\desktop\Graphic Tank\a7.tif"/>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376013" y="2564011"/>
                    <a:ext cx="468796" cy="54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0" name="Picture 30" descr="\\Eric-pauls-power-mac-g5.local\desktop\Graphic Tank\d3.tif"/>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468596" y="3117274"/>
                    <a:ext cx="121206" cy="11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1" name="Picture 32" descr="\\Eric-pauls-power-mac-g5.local\desktop\Graphic Tank\d5.tif"/>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03127" y="3143577"/>
                    <a:ext cx="187626" cy="17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32" name="Group 92"/>
                  <p:cNvGrpSpPr>
                    <a:grpSpLocks/>
                  </p:cNvGrpSpPr>
                  <p:nvPr/>
                </p:nvGrpSpPr>
                <p:grpSpPr bwMode="auto">
                  <a:xfrm>
                    <a:off x="2555657" y="3136348"/>
                    <a:ext cx="107372" cy="179180"/>
                    <a:chOff x="3674406" y="1775011"/>
                    <a:chExt cx="524389" cy="875087"/>
                  </a:xfrm>
                </p:grpSpPr>
                <p:pic>
                  <p:nvPicPr>
                    <p:cNvPr id="124210" name="Picture 52" descr="\\Eric-pauls-power-mac-g5.local\desktop\Graphic Tank\ddoc.tif"/>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11" name="Picture 44" descr="\\Eric-pauls-power-mac-g5.local\desktop\Graphic Tank\off2.tif"/>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33" name="Group 132"/>
                  <p:cNvGrpSpPr>
                    <a:grpSpLocks/>
                  </p:cNvGrpSpPr>
                  <p:nvPr/>
                </p:nvGrpSpPr>
                <p:grpSpPr bwMode="auto">
                  <a:xfrm>
                    <a:off x="2362488" y="3223233"/>
                    <a:ext cx="106651" cy="179512"/>
                    <a:chOff x="3141009" y="1775011"/>
                    <a:chExt cx="519903" cy="875087"/>
                  </a:xfrm>
                </p:grpSpPr>
                <p:pic>
                  <p:nvPicPr>
                    <p:cNvPr id="124208" name="Picture 52" descr="\\Eric-pauls-power-mac-g5.local\desktop\Graphic Tank\ddoc.tif"/>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09" name="Picture 47" descr="\\Eric-pauls-power-mac-g5.local\desktop\Graphic Tank\off5.tif"/>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34" name="Picture 19" descr="\\Eric-pauls-power-mac-g5.local\desktop\Graphic Tank\100101.tif"/>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475858" y="3186313"/>
                    <a:ext cx="183453" cy="16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5" name="Picture 105" descr="\\Emp\desktop\Graphic Tank\a10.tif"/>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31196" y="3262885"/>
                    <a:ext cx="178365" cy="19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6" name="Picture 52" descr="\\Eric-pauls-power-mac-g5.local\desktop\Graphic Tank\ddoc.ti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9425" y="2801244"/>
                    <a:ext cx="258507" cy="51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7" name="Picture 18" descr="\\Eric-pauls-power-mac-g5.local\desktop\Graphic Tank\portal.tif"/>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991963" y="2929214"/>
                    <a:ext cx="241712" cy="3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8" name="Picture 3" descr="\\Eric-pauls-power-mac-g5.local\desktop\Graphic Tank\yahoo top.tif"/>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681475" y="3206246"/>
                    <a:ext cx="122271" cy="1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39" name="Picture 19" descr="\\Eric-pauls-power-mac-g5.local\desktop\Graphic Tank\100101.tif"/>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285111" y="3266306"/>
                    <a:ext cx="176658" cy="1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0" name="Picture 52" descr="\\Eric-pauls-power-mac-g5.local\desktop\Graphic Tank\ddoc.t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615714" y="3226289"/>
                    <a:ext cx="97790" cy="19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1" name="Picture 19" descr="\\Eric-pauls-power-mac-g5.local\desktop\Graphic Tank\100101.tif"/>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140398" y="3106321"/>
                    <a:ext cx="460620" cy="4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2" name="Picture 98" descr="\\Emp\desktop\Graphic Tank\a3.tif"/>
                  <p:cNvPicPr>
                    <a:picLocks noChangeAspect="1" noChangeArrowheads="1"/>
                  </p:cNvPicPr>
                  <p:nvPr/>
                </p:nvPicPr>
                <p:blipFill>
                  <a:blip r:embed="rId66">
                    <a:lum bright="-10000"/>
                    <a:extLst>
                      <a:ext uri="{28A0092B-C50C-407E-A947-70E740481C1C}">
                        <a14:useLocalDpi xmlns:a14="http://schemas.microsoft.com/office/drawing/2010/main" val="0"/>
                      </a:ext>
                    </a:extLst>
                  </a:blip>
                  <a:srcRect/>
                  <a:stretch>
                    <a:fillRect/>
                  </a:stretch>
                </p:blipFill>
                <p:spPr bwMode="auto">
                  <a:xfrm>
                    <a:off x="2793901" y="3161700"/>
                    <a:ext cx="236215" cy="25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3" name="Picture 97" descr="\\Emp\desktop\Graphic Tank\a2.tif"/>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654641" y="3316636"/>
                    <a:ext cx="171729" cy="1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4" name="Picture 19" descr="\\Eric-pauls-power-mac-g5.local\desktop\Graphic Tank\100101.tif"/>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867603" y="3085050"/>
                    <a:ext cx="332936" cy="30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5" name="Picture 18" descr="\\Eric-pauls-power-mac-g5.local\desktop\Graphic Tank\portal.tif"/>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55401" y="3376806"/>
                    <a:ext cx="173912" cy="25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6" name="Picture 31" descr="\\Eric-pauls-power-mac-g5.local\desktop\Graphic Tank\d4.tif"/>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951367" y="3260151"/>
                    <a:ext cx="298123" cy="2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7" name="Picture 96" descr="\\Emp\desktop\Graphic Tank\a1.tif"/>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147765" y="3210925"/>
                    <a:ext cx="224112" cy="25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8" name="Picture 17" descr="\\Eric-pauls-power-mac-g5.local\desktop\Graphic Tank\web.tif"/>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730719" y="3105255"/>
                    <a:ext cx="296251" cy="4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49" name="Picture 31" descr="\\Eric-pauls-power-mac-g5.local\desktop\Graphic Tank\d4.tif"/>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305285" y="3381723"/>
                    <a:ext cx="205826"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50" name="Group 127"/>
                  <p:cNvGrpSpPr>
                    <a:grpSpLocks/>
                  </p:cNvGrpSpPr>
                  <p:nvPr/>
                </p:nvGrpSpPr>
                <p:grpSpPr bwMode="auto">
                  <a:xfrm>
                    <a:off x="2440875" y="3447149"/>
                    <a:ext cx="149844" cy="256028"/>
                    <a:chOff x="4753439" y="1775011"/>
                    <a:chExt cx="512156" cy="875087"/>
                  </a:xfrm>
                </p:grpSpPr>
                <p:pic>
                  <p:nvPicPr>
                    <p:cNvPr id="124206" name="Picture 52" descr="\\Eric-pauls-power-mac-g5.local\desktop\Graphic Tank\ddoc.tif"/>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07" name="Picture 45" descr="\\Eric-pauls-power-mac-g5.local\desktop\Graphic Tank\off3.tif"/>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51" name="Group 92"/>
                  <p:cNvGrpSpPr>
                    <a:grpSpLocks/>
                  </p:cNvGrpSpPr>
                  <p:nvPr/>
                </p:nvGrpSpPr>
                <p:grpSpPr bwMode="auto">
                  <a:xfrm>
                    <a:off x="3145836" y="3319957"/>
                    <a:ext cx="281569" cy="469874"/>
                    <a:chOff x="3674406" y="1775011"/>
                    <a:chExt cx="524389" cy="875087"/>
                  </a:xfrm>
                </p:grpSpPr>
                <p:pic>
                  <p:nvPicPr>
                    <p:cNvPr id="124204" name="Picture 52" descr="\\Eric-pauls-power-mac-g5.local\desktop\Graphic Tank\ddoc.t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05" name="Picture 44" descr="\\Eric-pauls-power-mac-g5.local\desktop\Graphic Tank\off2.t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52" name="Picture 17" descr="\\Eric-pauls-power-mac-g5.local\desktop\Graphic Tank\web.tif"/>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838447" y="3313095"/>
                    <a:ext cx="187425" cy="2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53" name="Picture 32" descr="\\Eric-pauls-power-mac-g5.local\desktop\Graphic Tank\d5.tif"/>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215541" y="3192465"/>
                    <a:ext cx="411098" cy="3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54" name="Picture 103" descr="\\Emp\desktop\Graphic Tank\a8.tif"/>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2094758" y="3407811"/>
                    <a:ext cx="244064" cy="28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55" name="Picture 34" descr="\\Eric-pauls-power-mac-g5.local\desktop\Graphic Tank\d7.tif"/>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2735714" y="3457582"/>
                    <a:ext cx="255344" cy="2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56" name="Picture 3" descr="\\Eric-pauls-power-mac-g5.local\desktop\Graphic Tank\yahoo top.tif"/>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632250" y="3550823"/>
                    <a:ext cx="196223" cy="29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57" name="Picture 3" descr="\\Eric-pauls-power-mac-g5.local\desktop\Graphic Tank\yahoo top.tif"/>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695214" y="3372383"/>
                    <a:ext cx="278393" cy="41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58" name="Picture 19" descr="\\Eric-pauls-power-mac-g5.local\desktop\Graphic Tank\100101.tif"/>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2931191" y="3573963"/>
                    <a:ext cx="271783"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59" name="Group 132"/>
                  <p:cNvGrpSpPr>
                    <a:grpSpLocks/>
                  </p:cNvGrpSpPr>
                  <p:nvPr/>
                </p:nvGrpSpPr>
                <p:grpSpPr bwMode="auto">
                  <a:xfrm>
                    <a:off x="2251732" y="3471762"/>
                    <a:ext cx="185013" cy="311407"/>
                    <a:chOff x="3141009" y="1775011"/>
                    <a:chExt cx="519903" cy="875087"/>
                  </a:xfrm>
                </p:grpSpPr>
                <p:pic>
                  <p:nvPicPr>
                    <p:cNvPr id="124202" name="Picture 52" descr="\\Eric-pauls-power-mac-g5.local\desktop\Graphic Tank\ddoc.tif"/>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03" name="Picture 47" descr="\\Eric-pauls-power-mac-g5.local\desktop\Graphic Tank\off5.tif"/>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60" name="Picture 35" descr="\\Eric-pauls-power-mac-g5.local\desktop\Graphic Tank\d8.tif"/>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373131" y="3616456"/>
                    <a:ext cx="295814" cy="27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61" name="Picture 99" descr="\\Emp\desktop\Graphic Tank\a4.tif"/>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1970162" y="3619454"/>
                    <a:ext cx="363492" cy="39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62" name="Picture 31" descr="\\Eric-pauls-power-mac-g5.local\desktop\Graphic Tank\d4.tif"/>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231447" y="3861667"/>
                    <a:ext cx="384267" cy="3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63" name="Picture 104" descr="\\Emp\desktop\Graphic Tank\a9.tif"/>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884748" y="3685856"/>
                    <a:ext cx="347946" cy="39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64" name="Group 117"/>
                  <p:cNvGrpSpPr>
                    <a:grpSpLocks/>
                  </p:cNvGrpSpPr>
                  <p:nvPr/>
                </p:nvGrpSpPr>
                <p:grpSpPr bwMode="auto">
                  <a:xfrm>
                    <a:off x="2634490" y="3711049"/>
                    <a:ext cx="242465" cy="410541"/>
                    <a:chOff x="4210887" y="1775010"/>
                    <a:chExt cx="516825" cy="875087"/>
                  </a:xfrm>
                </p:grpSpPr>
                <p:pic>
                  <p:nvPicPr>
                    <p:cNvPr id="124200" name="Picture 52" descr="\\Eric-pauls-power-mac-g5.local\desktop\Graphic Tank\ddoc.tif"/>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01" name="Picture 49" descr="\\Eric-pauls-power-mac-g5.local\desktop\Graphic Tank\off7.tif"/>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65" name="Picture 98" descr="\\Emp\desktop\Graphic Tank\a3.tif"/>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1508744" y="3475511"/>
                    <a:ext cx="351904" cy="41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66" name="Group 92"/>
                  <p:cNvGrpSpPr>
                    <a:grpSpLocks/>
                  </p:cNvGrpSpPr>
                  <p:nvPr/>
                </p:nvGrpSpPr>
                <p:grpSpPr bwMode="auto">
                  <a:xfrm>
                    <a:off x="1860345" y="3785574"/>
                    <a:ext cx="306180" cy="510947"/>
                    <a:chOff x="3674406" y="1775011"/>
                    <a:chExt cx="524389" cy="875087"/>
                  </a:xfrm>
                </p:grpSpPr>
                <p:pic>
                  <p:nvPicPr>
                    <p:cNvPr id="124198" name="Picture 52" descr="\\Eric-pauls-power-mac-g5.local\desktop\Graphic Tank\ddoc.ti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99" name="Picture 44" descr="\\Eric-pauls-power-mac-g5.local\desktop\Graphic Tank\off2.tif"/>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67" name="Picture 97" descr="\\Emp\desktop\Graphic Tank\a2.tif"/>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630026" y="4030402"/>
                    <a:ext cx="391796" cy="4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68" name="Picture 96" descr="\\Emp\desktop\Graphic Tank\a1.tif"/>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1932713" y="4091935"/>
                    <a:ext cx="431255" cy="49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69" name="Picture 17" descr="\\Eric-pauls-power-mac-g5.local\desktop\Graphic Tank\web.tif"/>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469257" y="4285294"/>
                    <a:ext cx="441808" cy="6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70" name="Picture 30" descr="\\Eric-pauls-power-mac-g5.local\desktop\Graphic Tank\d3.tif"/>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3321023" y="3601841"/>
                    <a:ext cx="402263" cy="3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71" name="Picture 18" descr="\\Eric-pauls-power-mac-g5.local\desktop\Graphic Tank\portal.tif"/>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3264931" y="3843386"/>
                    <a:ext cx="454114" cy="65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72" name="Picture 19" descr="\\Eric-pauls-power-mac-g5.local\desktop\Graphic Tank\100101.tif"/>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299380" y="3728750"/>
                    <a:ext cx="527506" cy="4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73" name="Group 132"/>
                  <p:cNvGrpSpPr>
                    <a:grpSpLocks/>
                  </p:cNvGrpSpPr>
                  <p:nvPr/>
                </p:nvGrpSpPr>
                <p:grpSpPr bwMode="auto">
                  <a:xfrm>
                    <a:off x="3086976" y="4228761"/>
                    <a:ext cx="331879" cy="558604"/>
                    <a:chOff x="3141009" y="1775011"/>
                    <a:chExt cx="519903" cy="875087"/>
                  </a:xfrm>
                </p:grpSpPr>
                <p:pic>
                  <p:nvPicPr>
                    <p:cNvPr id="124196" name="Picture 52" descr="\\Eric-pauls-power-mac-g5.local\desktop\Graphic Tank\ddoc.tif"/>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97" name="Picture 47" descr="\\Eric-pauls-power-mac-g5.local\desktop\Graphic Tank\off5.tif"/>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74" name="Group 127"/>
                  <p:cNvGrpSpPr>
                    <a:grpSpLocks/>
                  </p:cNvGrpSpPr>
                  <p:nvPr/>
                </p:nvGrpSpPr>
                <p:grpSpPr bwMode="auto">
                  <a:xfrm>
                    <a:off x="1202696" y="3946617"/>
                    <a:ext cx="347136" cy="593130"/>
                    <a:chOff x="4753439" y="1775011"/>
                    <a:chExt cx="512156" cy="875087"/>
                  </a:xfrm>
                </p:grpSpPr>
                <p:pic>
                  <p:nvPicPr>
                    <p:cNvPr id="124194" name="Picture 52" descr="\\Eric-pauls-power-mac-g5.local\desktop\Graphic Tank\ddoc.tif"/>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95" name="Picture 45" descr="\\Eric-pauls-power-mac-g5.local\desktop\Graphic Tank\off3.tif"/>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75" name="Picture 19" descr="\\Eric-pauls-power-mac-g5.local\desktop\Graphic Tank\10010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2048" y="4595383"/>
                    <a:ext cx="570749" cy="51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76" name="Picture 18" descr="\\Eric-pauls-power-mac-g5.local\desktop\Graphic Tank\portal.tif"/>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3546059" y="3124780"/>
                    <a:ext cx="381902" cy="55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77" name="Picture 3" descr="\\Eric-pauls-power-mac-g5.local\desktop\Graphic Tank\yahoo top.tif"/>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1518529" y="4412266"/>
                    <a:ext cx="408031" cy="6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78" name="Picture 34" descr="\\Eric-pauls-power-mac-g5.local\desktop\Graphic Tank\d7.tif"/>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3592918" y="4436626"/>
                    <a:ext cx="501267" cy="46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79" name="Group 117"/>
                  <p:cNvGrpSpPr>
                    <a:grpSpLocks/>
                  </p:cNvGrpSpPr>
                  <p:nvPr/>
                </p:nvGrpSpPr>
                <p:grpSpPr bwMode="auto">
                  <a:xfrm>
                    <a:off x="3723591" y="3741818"/>
                    <a:ext cx="351486" cy="595136"/>
                    <a:chOff x="4210887" y="1775010"/>
                    <a:chExt cx="516825" cy="875087"/>
                  </a:xfrm>
                </p:grpSpPr>
                <p:pic>
                  <p:nvPicPr>
                    <p:cNvPr id="124192" name="Picture 52" descr="\\Eric-pauls-power-mac-g5.local\desktop\Graphic Tank\ddoc.tif"/>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93" name="Picture 49" descr="\\Eric-pauls-power-mac-g5.local\desktop\Graphic Tank\off7.tif"/>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80" name="Picture 103" descr="\\Emp\desktop\Graphic Tank\a8.tif"/>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2934239" y="4813864"/>
                    <a:ext cx="511704" cy="59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81" name="Group 132"/>
                  <p:cNvGrpSpPr>
                    <a:grpSpLocks/>
                  </p:cNvGrpSpPr>
                  <p:nvPr/>
                </p:nvGrpSpPr>
                <p:grpSpPr bwMode="auto">
                  <a:xfrm>
                    <a:off x="778669" y="3335596"/>
                    <a:ext cx="342132" cy="575863"/>
                    <a:chOff x="3141009" y="1775011"/>
                    <a:chExt cx="519903" cy="875087"/>
                  </a:xfrm>
                </p:grpSpPr>
                <p:pic>
                  <p:nvPicPr>
                    <p:cNvPr id="124190" name="Picture 52" descr="\\Eric-pauls-power-mac-g5.local\desktop\Graphic Tank\ddoc.tif"/>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91" name="Picture 47" descr="\\Eric-pauls-power-mac-g5.local\desktop\Graphic Tank\off5.tif"/>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82" name="Group 132"/>
                  <p:cNvGrpSpPr>
                    <a:grpSpLocks/>
                  </p:cNvGrpSpPr>
                  <p:nvPr/>
                </p:nvGrpSpPr>
                <p:grpSpPr bwMode="auto">
                  <a:xfrm>
                    <a:off x="3829286" y="2765801"/>
                    <a:ext cx="342132" cy="575863"/>
                    <a:chOff x="3141009" y="1775011"/>
                    <a:chExt cx="519903" cy="875087"/>
                  </a:xfrm>
                </p:grpSpPr>
                <p:pic>
                  <p:nvPicPr>
                    <p:cNvPr id="124188" name="Picture 52" descr="\\Eric-pauls-power-mac-g5.local\desktop\Graphic Tank\ddoc.tif"/>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89" name="Picture 47" descr="\\Eric-pauls-power-mac-g5.local\desktop\Graphic Tank\off5.tif"/>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183" name="Group 117"/>
                  <p:cNvGrpSpPr>
                    <a:grpSpLocks/>
                  </p:cNvGrpSpPr>
                  <p:nvPr/>
                </p:nvGrpSpPr>
                <p:grpSpPr bwMode="auto">
                  <a:xfrm>
                    <a:off x="0" y="3239794"/>
                    <a:ext cx="489813" cy="829348"/>
                    <a:chOff x="4210887" y="1775010"/>
                    <a:chExt cx="516825" cy="875087"/>
                  </a:xfrm>
                </p:grpSpPr>
                <p:pic>
                  <p:nvPicPr>
                    <p:cNvPr id="124186" name="Picture 52" descr="\\Eric-pauls-power-mac-g5.local\desktop\Graphic Tank\ddoc.tif"/>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87" name="Picture 49" descr="\\Eric-pauls-power-mac-g5.local\desktop\Graphic Tank\off7.tif"/>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184" name="Picture 19" descr="\\Eric-pauls-power-mac-g5.local\desktop\Graphic Tank\10010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953" y="2601162"/>
                    <a:ext cx="768537" cy="69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185" name="Picture 17" descr="\\Eric-pauls-power-mac-g5.local\desktop\Graphic Tank\web.tif"/>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4895293" y="3503308"/>
                    <a:ext cx="501493" cy="7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87" name="Picture 305" descr="Untitled-1.tif"/>
                <p:cNvPicPr>
                  <a:picLocks noChangeAspect="1"/>
                </p:cNvPicPr>
                <p:nvPr/>
              </p:nvPicPr>
              <p:blipFill>
                <a:blip r:embed="rId113">
                  <a:extLst>
                    <a:ext uri="{28A0092B-C50C-407E-A947-70E740481C1C}">
                      <a14:useLocalDpi xmlns:a14="http://schemas.microsoft.com/office/drawing/2010/main" val="0"/>
                    </a:ext>
                  </a:extLst>
                </a:blip>
                <a:srcRect/>
                <a:stretch>
                  <a:fillRect/>
                </a:stretch>
              </p:blipFill>
              <p:spPr bwMode="auto">
                <a:xfrm>
                  <a:off x="507403" y="1639647"/>
                  <a:ext cx="4328160"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937" name="Group 307"/>
              <p:cNvGrpSpPr>
                <a:grpSpLocks/>
              </p:cNvGrpSpPr>
              <p:nvPr/>
            </p:nvGrpSpPr>
            <p:grpSpPr bwMode="auto">
              <a:xfrm>
                <a:off x="1883714" y="2918141"/>
                <a:ext cx="1460121" cy="1425507"/>
                <a:chOff x="466730" y="1554159"/>
                <a:chExt cx="4419603" cy="4314828"/>
              </a:xfrm>
            </p:grpSpPr>
            <p:grpSp>
              <p:nvGrpSpPr>
                <p:cNvPr id="123938" name="Group 330"/>
                <p:cNvGrpSpPr>
                  <a:grpSpLocks/>
                </p:cNvGrpSpPr>
                <p:nvPr/>
              </p:nvGrpSpPr>
              <p:grpSpPr bwMode="auto">
                <a:xfrm>
                  <a:off x="466730" y="1554159"/>
                  <a:ext cx="4419603" cy="4314828"/>
                  <a:chOff x="0" y="1068413"/>
                  <a:chExt cx="5396786" cy="5269094"/>
                </a:xfrm>
              </p:grpSpPr>
              <p:pic>
                <p:nvPicPr>
                  <p:cNvPr id="123940" name="Picture 52" descr="\\Eric-pauls-power-mac-g5.local\desktop\Graphic Tank\ddoc.tif"/>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407350" y="5567081"/>
                    <a:ext cx="386846" cy="76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1" name="Picture 19" descr="\\Eric-pauls-power-mac-g5.local\desktop\Graphic Tank\100101.tif"/>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67204" y="4196880"/>
                    <a:ext cx="768537" cy="69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2" name="Picture 97" descr="\\Emp\desktop\Graphic Tank\a2.tif"/>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205733" y="1068413"/>
                    <a:ext cx="474714" cy="54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3" name="Picture 18" descr="\\Eric-pauls-power-mac-g5.local\desktop\Graphic Tank\portal.tif"/>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2924270" y="1218941"/>
                    <a:ext cx="500248" cy="7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4" name="Picture 29" descr="\\Eric-pauls-power-mac-g5.local\desktop\Graphic Tank\d2.tif"/>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4094979" y="1581291"/>
                    <a:ext cx="591670" cy="54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45" name="Group 117"/>
                  <p:cNvGrpSpPr>
                    <a:grpSpLocks/>
                  </p:cNvGrpSpPr>
                  <p:nvPr/>
                </p:nvGrpSpPr>
                <p:grpSpPr bwMode="auto">
                  <a:xfrm>
                    <a:off x="1569294" y="1347215"/>
                    <a:ext cx="400905" cy="678809"/>
                    <a:chOff x="4210887" y="1775010"/>
                    <a:chExt cx="516825" cy="875087"/>
                  </a:xfrm>
                </p:grpSpPr>
                <p:pic>
                  <p:nvPicPr>
                    <p:cNvPr id="124084" name="Picture 52" descr="\\Eric-pauls-power-mac-g5.local\desktop\Graphic Tank\ddoc.tif"/>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85" name="Picture 49" descr="\\Eric-pauls-power-mac-g5.local\desktop\Graphic Tank\off7.tif"/>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46" name="Picture 30" descr="\\Eric-pauls-power-mac-g5.local\desktop\Graphic Tank\d3.tif"/>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579342" y="1614371"/>
                    <a:ext cx="532281" cy="49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7" name="Picture 19" descr="\\Eric-pauls-power-mac-g5.local\desktop\Graphic Tank\100101.tif"/>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2872671" y="1902470"/>
                    <a:ext cx="489063" cy="44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48" name="Group 127"/>
                  <p:cNvGrpSpPr>
                    <a:grpSpLocks/>
                  </p:cNvGrpSpPr>
                  <p:nvPr/>
                </p:nvGrpSpPr>
                <p:grpSpPr bwMode="auto">
                  <a:xfrm>
                    <a:off x="2377079" y="1775012"/>
                    <a:ext cx="332101" cy="567440"/>
                    <a:chOff x="4753439" y="1775011"/>
                    <a:chExt cx="512156" cy="875087"/>
                  </a:xfrm>
                </p:grpSpPr>
                <p:pic>
                  <p:nvPicPr>
                    <p:cNvPr id="124082" name="Picture 52" descr="\\Eric-pauls-power-mac-g5.local\desktop\Graphic Tank\ddoc.tif"/>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83" name="Picture 45" descr="\\Eric-pauls-power-mac-g5.local\desktop\Graphic Tank\off3.tif"/>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49" name="Picture 98" descr="\\Emp\desktop\Graphic Tank\a3.tif"/>
                  <p:cNvPicPr>
                    <a:picLocks noChangeAspect="1" noChangeArrowheads="1"/>
                  </p:cNvPicPr>
                  <p:nvPr/>
                </p:nvPicPr>
                <p:blipFill>
                  <a:blip r:embed="rId122">
                    <a:lum bright="-10000"/>
                    <a:extLst>
                      <a:ext uri="{28A0092B-C50C-407E-A947-70E740481C1C}">
                        <a14:useLocalDpi xmlns:a14="http://schemas.microsoft.com/office/drawing/2010/main" val="0"/>
                      </a:ext>
                    </a:extLst>
                  </a:blip>
                  <a:srcRect/>
                  <a:stretch>
                    <a:fillRect/>
                  </a:stretch>
                </p:blipFill>
                <p:spPr bwMode="auto">
                  <a:xfrm>
                    <a:off x="4192999" y="4018782"/>
                    <a:ext cx="605098" cy="64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50" name="Picture 99" descr="\\Emp\desktop\Graphic Tank\a4.tif"/>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284891" y="2509622"/>
                    <a:ext cx="582665" cy="6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51" name="Picture 101" descr="\\Emp\desktop\Graphic Tank\a6.tif"/>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980393" y="2141369"/>
                    <a:ext cx="446028" cy="5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52" name="Group 127"/>
                  <p:cNvGrpSpPr>
                    <a:grpSpLocks/>
                  </p:cNvGrpSpPr>
                  <p:nvPr/>
                </p:nvGrpSpPr>
                <p:grpSpPr bwMode="auto">
                  <a:xfrm>
                    <a:off x="4471085" y="5077973"/>
                    <a:ext cx="401667" cy="686304"/>
                    <a:chOff x="4753439" y="1775011"/>
                    <a:chExt cx="512156" cy="875087"/>
                  </a:xfrm>
                </p:grpSpPr>
                <p:pic>
                  <p:nvPicPr>
                    <p:cNvPr id="124080" name="Picture 52" descr="\\Eric-pauls-power-mac-g5.local\desktop\Graphic Tank\ddoc.tif"/>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81" name="Picture 45" descr="\\Eric-pauls-power-mac-g5.local\desktop\Graphic Tank\off3.tif"/>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53" name="Picture 98" descr="\\Emp\desktop\Graphic Tank\a3.tif"/>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1783974" y="5056325"/>
                    <a:ext cx="602544" cy="70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54" name="Picture 35" descr="\\Eric-pauls-power-mac-g5.local\desktop\Graphic Tank\d8.tif"/>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145286" y="4902120"/>
                    <a:ext cx="643818" cy="59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55" name="Picture 17" descr="\\Eric-pauls-power-mac-g5.local\desktop\Graphic Tank\web.tif"/>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3605145" y="1918446"/>
                    <a:ext cx="493198" cy="71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56" name="Group 92"/>
                  <p:cNvGrpSpPr>
                    <a:grpSpLocks/>
                  </p:cNvGrpSpPr>
                  <p:nvPr/>
                </p:nvGrpSpPr>
                <p:grpSpPr bwMode="auto">
                  <a:xfrm>
                    <a:off x="948625" y="4688540"/>
                    <a:ext cx="430632" cy="718627"/>
                    <a:chOff x="3674406" y="1775011"/>
                    <a:chExt cx="524389" cy="875087"/>
                  </a:xfrm>
                </p:grpSpPr>
                <p:pic>
                  <p:nvPicPr>
                    <p:cNvPr id="124078" name="Picture 52" descr="\\Eric-pauls-power-mac-g5.local\desktop\Graphic Tank\ddoc.tif"/>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79" name="Picture 44" descr="\\Eric-pauls-power-mac-g5.local\desktop\Graphic Tank\off2.tif"/>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957" name="Group 132"/>
                  <p:cNvGrpSpPr>
                    <a:grpSpLocks/>
                  </p:cNvGrpSpPr>
                  <p:nvPr/>
                </p:nvGrpSpPr>
                <p:grpSpPr bwMode="auto">
                  <a:xfrm>
                    <a:off x="3636936" y="4967587"/>
                    <a:ext cx="407746" cy="686304"/>
                    <a:chOff x="3141009" y="1775011"/>
                    <a:chExt cx="519903" cy="875087"/>
                  </a:xfrm>
                </p:grpSpPr>
                <p:pic>
                  <p:nvPicPr>
                    <p:cNvPr id="124076" name="Picture 52" descr="\\Eric-pauls-power-mac-g5.local\desktop\Graphic Tank\ddoc.tif"/>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77" name="Picture 47" descr="\\Eric-pauls-power-mac-g5.local\desktop\Graphic Tank\off5.tif"/>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58" name="Picture 96" descr="\\Emp\desktop\Graphic Tank\a1.tif"/>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4154170" y="3311469"/>
                    <a:ext cx="519615" cy="5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59" name="Picture 3" descr="\\Eric-pauls-power-mac-g5.local\desktop\Graphic Tank\yahoo top.tif"/>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2831922" y="5537980"/>
                    <a:ext cx="533850" cy="79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60" name="Group 92"/>
                  <p:cNvGrpSpPr>
                    <a:grpSpLocks/>
                  </p:cNvGrpSpPr>
                  <p:nvPr/>
                </p:nvGrpSpPr>
                <p:grpSpPr bwMode="auto">
                  <a:xfrm>
                    <a:off x="1534238" y="2228037"/>
                    <a:ext cx="281569" cy="469874"/>
                    <a:chOff x="3674406" y="1775011"/>
                    <a:chExt cx="524389" cy="875087"/>
                  </a:xfrm>
                </p:grpSpPr>
                <p:pic>
                  <p:nvPicPr>
                    <p:cNvPr id="124074" name="Picture 52" descr="\\Eric-pauls-power-mac-g5.local\desktop\Graphic Tank\ddoc.tif"/>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75" name="Picture 44" descr="\\Eric-pauls-power-mac-g5.local\desktop\Graphic Tank\off2.tif"/>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61" name="Picture 3" descr="\\Eric-pauls-power-mac-g5.local\desktop\Graphic Tank\yahoo top.tif"/>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3087585" y="2264814"/>
                    <a:ext cx="372889" cy="55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2" name="Picture 52" descr="\\Eric-pauls-power-mac-g5.local\desktop\Graphic Tank\ddoc.tif"/>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1243485" y="2764327"/>
                    <a:ext cx="258507" cy="51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3" name="Picture 19" descr="\\Eric-pauls-power-mac-g5.local\desktop\Graphic Tank\100101.tif"/>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1466741" y="2540228"/>
                    <a:ext cx="514977" cy="4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98" descr="\\Emp\desktop\Graphic Tank\a3.tif"/>
                  <p:cNvPicPr>
                    <a:picLocks noChangeAspect="1" noChangeArrowheads="1"/>
                  </p:cNvPicPr>
                  <p:nvPr/>
                </p:nvPicPr>
                <p:blipFill>
                  <a:blip r:embed="rId139">
                    <a:lum bright="-10000"/>
                    <a:extLst>
                      <a:ext uri="{28A0092B-C50C-407E-A947-70E740481C1C}">
                        <a14:useLocalDpi xmlns:a14="http://schemas.microsoft.com/office/drawing/2010/main" val="0"/>
                      </a:ext>
                    </a:extLst>
                  </a:blip>
                  <a:srcRect/>
                  <a:stretch>
                    <a:fillRect/>
                  </a:stretch>
                </p:blipFill>
                <p:spPr bwMode="auto">
                  <a:xfrm>
                    <a:off x="2034251" y="2161552"/>
                    <a:ext cx="422154" cy="4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5" name="Picture 29" descr="\\Eric-pauls-power-mac-g5.local\desktop\Graphic Tank\d2.tif"/>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2559459" y="2275645"/>
                    <a:ext cx="393061" cy="36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66" name="Group 132"/>
                  <p:cNvGrpSpPr>
                    <a:grpSpLocks/>
                  </p:cNvGrpSpPr>
                  <p:nvPr/>
                </p:nvGrpSpPr>
                <p:grpSpPr bwMode="auto">
                  <a:xfrm>
                    <a:off x="2534777" y="2474951"/>
                    <a:ext cx="276405" cy="465235"/>
                    <a:chOff x="3141009" y="1775011"/>
                    <a:chExt cx="519903" cy="875087"/>
                  </a:xfrm>
                </p:grpSpPr>
                <p:pic>
                  <p:nvPicPr>
                    <p:cNvPr id="124072" name="Picture 52" descr="\\Eric-pauls-power-mac-g5.local\desktop\Graphic Tank\ddoc.tif"/>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73" name="Picture 47" descr="\\Eric-pauls-power-mac-g5.local\desktop\Graphic Tank\off5.tif"/>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67" name="Picture 33" descr="\\Eric-pauls-power-mac-g5.local\desktop\Graphic Tank\d6.tif"/>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1905290" y="2489786"/>
                    <a:ext cx="389595" cy="35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8" name="Picture 101" descr="\\Emp\desktop\Graphic Tank\a6.tif"/>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2763653" y="2632529"/>
                    <a:ext cx="371320" cy="43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9" name="Picture 98" descr="\\Emp\desktop\Graphic Tank\a3.tif"/>
                  <p:cNvPicPr>
                    <a:picLocks noChangeAspect="1" noChangeArrowheads="1"/>
                  </p:cNvPicPr>
                  <p:nvPr/>
                </p:nvPicPr>
                <p:blipFill>
                  <a:blip r:embed="rId145">
                    <a:lum bright="-10000"/>
                    <a:extLst>
                      <a:ext uri="{28A0092B-C50C-407E-A947-70E740481C1C}">
                        <a14:useLocalDpi xmlns:a14="http://schemas.microsoft.com/office/drawing/2010/main" val="0"/>
                      </a:ext>
                    </a:extLst>
                  </a:blip>
                  <a:srcRect/>
                  <a:stretch>
                    <a:fillRect/>
                  </a:stretch>
                </p:blipFill>
                <p:spPr bwMode="auto">
                  <a:xfrm>
                    <a:off x="1577618" y="2733577"/>
                    <a:ext cx="441409" cy="4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70" name="Group 117"/>
                  <p:cNvGrpSpPr>
                    <a:grpSpLocks/>
                  </p:cNvGrpSpPr>
                  <p:nvPr/>
                </p:nvGrpSpPr>
                <p:grpSpPr bwMode="auto">
                  <a:xfrm>
                    <a:off x="2320363" y="2677885"/>
                    <a:ext cx="203096" cy="343881"/>
                    <a:chOff x="4210887" y="1775010"/>
                    <a:chExt cx="516825" cy="875087"/>
                  </a:xfrm>
                </p:grpSpPr>
                <p:pic>
                  <p:nvPicPr>
                    <p:cNvPr id="124070" name="Picture 52" descr="\\Eric-pauls-power-mac-g5.local\desktop\Graphic Tank\ddoc.tif"/>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71" name="Picture 49" descr="\\Eric-pauls-power-mac-g5.local\desktop\Graphic Tank\off7.tif"/>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71" name="Picture 104" descr="\\Emp\desktop\Graphic Tank\a9.tif"/>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2056306" y="2775443"/>
                    <a:ext cx="285209" cy="3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72" name="Picture 99" descr="\\Emp\desktop\Graphic Tank\a4.tif"/>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2831074" y="2977105"/>
                    <a:ext cx="298765" cy="32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73" name="Picture 98" descr="\\Emp\desktop\Graphic Tank\a3.tif"/>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2599078" y="2769486"/>
                    <a:ext cx="280271" cy="32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74" name="Picture 19" descr="\\Eric-pauls-power-mac-g5.local\desktop\Graphic Tank\100101.tif"/>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2432786" y="2892255"/>
                    <a:ext cx="256766" cy="2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75" name="Group 92"/>
                  <p:cNvGrpSpPr>
                    <a:grpSpLocks/>
                  </p:cNvGrpSpPr>
                  <p:nvPr/>
                </p:nvGrpSpPr>
                <p:grpSpPr bwMode="auto">
                  <a:xfrm>
                    <a:off x="2715643" y="3004122"/>
                    <a:ext cx="171859" cy="286794"/>
                    <a:chOff x="3674406" y="1775011"/>
                    <a:chExt cx="524389" cy="875087"/>
                  </a:xfrm>
                </p:grpSpPr>
                <p:pic>
                  <p:nvPicPr>
                    <p:cNvPr id="124068" name="Picture 52" descr="\\Eric-pauls-power-mac-g5.local\desktop\Graphic Tank\ddoc.tif"/>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69" name="Picture 44" descr="\\Eric-pauls-power-mac-g5.local\desktop\Graphic Tank\off2.tif"/>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976" name="Group 132"/>
                  <p:cNvGrpSpPr>
                    <a:grpSpLocks/>
                  </p:cNvGrpSpPr>
                  <p:nvPr/>
                </p:nvGrpSpPr>
                <p:grpSpPr bwMode="auto">
                  <a:xfrm>
                    <a:off x="2190201" y="3022581"/>
                    <a:ext cx="133832" cy="225263"/>
                    <a:chOff x="3141009" y="1775011"/>
                    <a:chExt cx="519903" cy="875087"/>
                  </a:xfrm>
                </p:grpSpPr>
                <p:pic>
                  <p:nvPicPr>
                    <p:cNvPr id="124066" name="Picture 52" descr="\\Eric-pauls-power-mac-g5.local\desktop\Graphic Tank\ddoc.tif"/>
                    <p:cNvPicPr>
                      <a:picLocks noChangeAspect="1" noChangeArrowheads="1"/>
                    </p:cNvPicPr>
                    <p:nvPr/>
                  </p:nvPicPr>
                  <p:blipFill>
                    <a:blip r:embed="rId154">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67" name="Picture 47" descr="\\Eric-pauls-power-mac-g5.local\desktop\Graphic Tank\off5.tif"/>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77" name="Picture 101" descr="\\Emp\desktop\Graphic Tank\a6.tif"/>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2387781" y="2937558"/>
                    <a:ext cx="178180" cy="20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78" name="Picture 104" descr="\\Emp\desktop\Graphic Tank\a9.tif"/>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2614006" y="3082845"/>
                    <a:ext cx="173996" cy="1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79" name="Group 127"/>
                  <p:cNvGrpSpPr>
                    <a:grpSpLocks/>
                  </p:cNvGrpSpPr>
                  <p:nvPr/>
                </p:nvGrpSpPr>
                <p:grpSpPr bwMode="auto">
                  <a:xfrm>
                    <a:off x="2339604" y="2987659"/>
                    <a:ext cx="105062" cy="179512"/>
                    <a:chOff x="4753439" y="1775011"/>
                    <a:chExt cx="512156" cy="875087"/>
                  </a:xfrm>
                </p:grpSpPr>
                <p:pic>
                  <p:nvPicPr>
                    <p:cNvPr id="124064" name="Picture 52" descr="\\Eric-pauls-power-mac-g5.local\desktop\Graphic Tank\ddoc.tif"/>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65" name="Picture 45" descr="\\Eric-pauls-power-mac-g5.local\desktop\Graphic Tank\off3.tif"/>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80" name="Picture 18" descr="\\Eric-pauls-power-mac-g5.local\desktop\Graphic Tank\portal.tif"/>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2549248" y="3038636"/>
                    <a:ext cx="119177" cy="17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1" name="Picture 102" descr="\\Emp\desktop\Graphic Tank\a7.tif"/>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3376013" y="2564011"/>
                    <a:ext cx="468796" cy="54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2" name="Picture 30" descr="\\Eric-pauls-power-mac-g5.local\desktop\Graphic Tank\d3.tif"/>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2468596" y="3117274"/>
                    <a:ext cx="121206" cy="11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3" name="Picture 32" descr="\\Eric-pauls-power-mac-g5.local\desktop\Graphic Tank\d5.tif"/>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2303127" y="3143577"/>
                    <a:ext cx="187626" cy="17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84" name="Group 92"/>
                  <p:cNvGrpSpPr>
                    <a:grpSpLocks/>
                  </p:cNvGrpSpPr>
                  <p:nvPr/>
                </p:nvGrpSpPr>
                <p:grpSpPr bwMode="auto">
                  <a:xfrm>
                    <a:off x="2555657" y="3136348"/>
                    <a:ext cx="107372" cy="179180"/>
                    <a:chOff x="3674406" y="1775011"/>
                    <a:chExt cx="524389" cy="875087"/>
                  </a:xfrm>
                </p:grpSpPr>
                <p:pic>
                  <p:nvPicPr>
                    <p:cNvPr id="124062" name="Picture 52" descr="\\Eric-pauls-power-mac-g5.local\desktop\Graphic Tank\ddoc.tif"/>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63" name="Picture 44" descr="\\Eric-pauls-power-mac-g5.local\desktop\Graphic Tank\off2.tif"/>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985" name="Group 132"/>
                  <p:cNvGrpSpPr>
                    <a:grpSpLocks/>
                  </p:cNvGrpSpPr>
                  <p:nvPr/>
                </p:nvGrpSpPr>
                <p:grpSpPr bwMode="auto">
                  <a:xfrm>
                    <a:off x="2362488" y="3223233"/>
                    <a:ext cx="106651" cy="179512"/>
                    <a:chOff x="3141009" y="1775011"/>
                    <a:chExt cx="519903" cy="875087"/>
                  </a:xfrm>
                </p:grpSpPr>
                <p:pic>
                  <p:nvPicPr>
                    <p:cNvPr id="124060" name="Picture 52" descr="\\Eric-pauls-power-mac-g5.local\desktop\Graphic Tank\ddoc.tif"/>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61" name="Picture 47" descr="\\Eric-pauls-power-mac-g5.local\desktop\Graphic Tank\off5.tif"/>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86" name="Picture 19" descr="\\Eric-pauls-power-mac-g5.local\desktop\Graphic Tank\100101.tif"/>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2475858" y="3186313"/>
                    <a:ext cx="183453" cy="16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7" name="Picture 105" descr="\\Emp\desktop\Graphic Tank\a10.tif"/>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2431196" y="3262885"/>
                    <a:ext cx="178365" cy="19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8" name="Picture 52" descr="\\Eric-pauls-power-mac-g5.local\desktop\Graphic Tank\ddoc.tif"/>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3169425" y="2801244"/>
                    <a:ext cx="258507" cy="51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9" name="Picture 18" descr="\\Eric-pauls-power-mac-g5.local\desktop\Graphic Tank\portal.tif"/>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1991963" y="2929214"/>
                    <a:ext cx="241712" cy="3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0" name="Picture 3" descr="\\Eric-pauls-power-mac-g5.local\desktop\Graphic Tank\yahoo top.tif"/>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2681475" y="3206246"/>
                    <a:ext cx="122271" cy="1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1" name="Picture 19" descr="\\Eric-pauls-power-mac-g5.local\desktop\Graphic Tank\100101.tif"/>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2285111" y="3266306"/>
                    <a:ext cx="176658" cy="1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2" name="Picture 52" descr="\\Eric-pauls-power-mac-g5.local\desktop\Graphic Tank\ddoc.tif"/>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2615714" y="3226289"/>
                    <a:ext cx="97790" cy="19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3" name="Picture 19" descr="\\Eric-pauls-power-mac-g5.local\desktop\Graphic Tank\100101.tif"/>
                  <p:cNvPicPr>
                    <a:picLocks noChangeAspect="1" noChangeArrowheads="1"/>
                  </p:cNvPicPr>
                  <p:nvPr/>
                </p:nvPicPr>
                <p:blipFill>
                  <a:blip r:embed="rId171">
                    <a:extLst>
                      <a:ext uri="{28A0092B-C50C-407E-A947-70E740481C1C}">
                        <a14:useLocalDpi xmlns:a14="http://schemas.microsoft.com/office/drawing/2010/main" val="0"/>
                      </a:ext>
                    </a:extLst>
                  </a:blip>
                  <a:srcRect/>
                  <a:stretch>
                    <a:fillRect/>
                  </a:stretch>
                </p:blipFill>
                <p:spPr bwMode="auto">
                  <a:xfrm>
                    <a:off x="3140398" y="3106321"/>
                    <a:ext cx="460620" cy="4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4" name="Picture 98" descr="\\Emp\desktop\Graphic Tank\a3.tif"/>
                  <p:cNvPicPr>
                    <a:picLocks noChangeAspect="1" noChangeArrowheads="1"/>
                  </p:cNvPicPr>
                  <p:nvPr/>
                </p:nvPicPr>
                <p:blipFill>
                  <a:blip r:embed="rId172">
                    <a:lum bright="-10000"/>
                    <a:extLst>
                      <a:ext uri="{28A0092B-C50C-407E-A947-70E740481C1C}">
                        <a14:useLocalDpi xmlns:a14="http://schemas.microsoft.com/office/drawing/2010/main" val="0"/>
                      </a:ext>
                    </a:extLst>
                  </a:blip>
                  <a:srcRect/>
                  <a:stretch>
                    <a:fillRect/>
                  </a:stretch>
                </p:blipFill>
                <p:spPr bwMode="auto">
                  <a:xfrm>
                    <a:off x="2793901" y="3161700"/>
                    <a:ext cx="236215" cy="25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5" name="Picture 97" descr="\\Emp\desktop\Graphic Tank\a2.tif"/>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2654641" y="3316636"/>
                    <a:ext cx="171729" cy="1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6" name="Picture 19" descr="\\Eric-pauls-power-mac-g5.local\desktop\Graphic Tank\100101.tif"/>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1867603" y="3085050"/>
                    <a:ext cx="332936" cy="30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7" name="Picture 18" descr="\\Eric-pauls-power-mac-g5.local\desktop\Graphic Tank\portal.tif"/>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2555401" y="3376806"/>
                    <a:ext cx="173912" cy="25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8" name="Picture 31" descr="\\Eric-pauls-power-mac-g5.local\desktop\Graphic Tank\d4.tif"/>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2951367" y="3260151"/>
                    <a:ext cx="298123" cy="2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99" name="Picture 96" descr="\\Emp\desktop\Graphic Tank\a1.tif"/>
                  <p:cNvPicPr>
                    <a:picLocks noChangeAspect="1" noChangeArrowheads="1"/>
                  </p:cNvPicPr>
                  <p:nvPr/>
                </p:nvPicPr>
                <p:blipFill>
                  <a:blip r:embed="rId177">
                    <a:extLst>
                      <a:ext uri="{28A0092B-C50C-407E-A947-70E740481C1C}">
                        <a14:useLocalDpi xmlns:a14="http://schemas.microsoft.com/office/drawing/2010/main" val="0"/>
                      </a:ext>
                    </a:extLst>
                  </a:blip>
                  <a:srcRect/>
                  <a:stretch>
                    <a:fillRect/>
                  </a:stretch>
                </p:blipFill>
                <p:spPr bwMode="auto">
                  <a:xfrm>
                    <a:off x="2147765" y="3210925"/>
                    <a:ext cx="224112" cy="25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0" name="Picture 17" descr="\\Eric-pauls-power-mac-g5.local\desktop\Graphic Tank\web.tif"/>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1730719" y="3105255"/>
                    <a:ext cx="296251" cy="4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1" name="Picture 31" descr="\\Eric-pauls-power-mac-g5.local\desktop\Graphic Tank\d4.tif"/>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2305285" y="3381723"/>
                    <a:ext cx="205826"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02" name="Group 127"/>
                  <p:cNvGrpSpPr>
                    <a:grpSpLocks/>
                  </p:cNvGrpSpPr>
                  <p:nvPr/>
                </p:nvGrpSpPr>
                <p:grpSpPr bwMode="auto">
                  <a:xfrm>
                    <a:off x="2440875" y="3447149"/>
                    <a:ext cx="149844" cy="256028"/>
                    <a:chOff x="4753439" y="1775011"/>
                    <a:chExt cx="512156" cy="875087"/>
                  </a:xfrm>
                </p:grpSpPr>
                <p:pic>
                  <p:nvPicPr>
                    <p:cNvPr id="124058" name="Picture 52" descr="\\Eric-pauls-power-mac-g5.local\desktop\Graphic Tank\ddoc.tif"/>
                    <p:cNvPicPr>
                      <a:picLocks noChangeAspect="1" noChangeArrowheads="1"/>
                    </p:cNvPicPr>
                    <p:nvPr/>
                  </p:nvPicPr>
                  <p:blipFill>
                    <a:blip r:embed="rId180">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59" name="Picture 45" descr="\\Eric-pauls-power-mac-g5.local\desktop\Graphic Tank\off3.tif"/>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003" name="Group 92"/>
                  <p:cNvGrpSpPr>
                    <a:grpSpLocks/>
                  </p:cNvGrpSpPr>
                  <p:nvPr/>
                </p:nvGrpSpPr>
                <p:grpSpPr bwMode="auto">
                  <a:xfrm>
                    <a:off x="3145836" y="3319957"/>
                    <a:ext cx="281569" cy="469874"/>
                    <a:chOff x="3674406" y="1775011"/>
                    <a:chExt cx="524389" cy="875087"/>
                  </a:xfrm>
                </p:grpSpPr>
                <p:pic>
                  <p:nvPicPr>
                    <p:cNvPr id="124056" name="Picture 52" descr="\\Eric-pauls-power-mac-g5.local\desktop\Graphic Tank\ddoc.tif"/>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57" name="Picture 44" descr="\\Eric-pauls-power-mac-g5.local\desktop\Graphic Tank\off2.tif"/>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04" name="Picture 17" descr="\\Eric-pauls-power-mac-g5.local\desktop\Graphic Tank\web.tif"/>
                  <p:cNvPicPr>
                    <a:picLocks noChangeAspect="1" noChangeArrowheads="1"/>
                  </p:cNvPicPr>
                  <p:nvPr/>
                </p:nvPicPr>
                <p:blipFill>
                  <a:blip r:embed="rId182">
                    <a:extLst>
                      <a:ext uri="{28A0092B-C50C-407E-A947-70E740481C1C}">
                        <a14:useLocalDpi xmlns:a14="http://schemas.microsoft.com/office/drawing/2010/main" val="0"/>
                      </a:ext>
                    </a:extLst>
                  </a:blip>
                  <a:srcRect/>
                  <a:stretch>
                    <a:fillRect/>
                  </a:stretch>
                </p:blipFill>
                <p:spPr bwMode="auto">
                  <a:xfrm>
                    <a:off x="2838447" y="3313095"/>
                    <a:ext cx="187425" cy="2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5" name="Picture 32" descr="\\Eric-pauls-power-mac-g5.local\desktop\Graphic Tank\d5.tif"/>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1215541" y="3192465"/>
                    <a:ext cx="411098" cy="3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6" name="Picture 103" descr="\\Emp\desktop\Graphic Tank\a8.tif"/>
                  <p:cNvPicPr>
                    <a:picLocks noChangeAspect="1" noChangeArrowheads="1"/>
                  </p:cNvPicPr>
                  <p:nvPr/>
                </p:nvPicPr>
                <p:blipFill>
                  <a:blip r:embed="rId184">
                    <a:extLst>
                      <a:ext uri="{28A0092B-C50C-407E-A947-70E740481C1C}">
                        <a14:useLocalDpi xmlns:a14="http://schemas.microsoft.com/office/drawing/2010/main" val="0"/>
                      </a:ext>
                    </a:extLst>
                  </a:blip>
                  <a:srcRect/>
                  <a:stretch>
                    <a:fillRect/>
                  </a:stretch>
                </p:blipFill>
                <p:spPr bwMode="auto">
                  <a:xfrm>
                    <a:off x="2094758" y="3407811"/>
                    <a:ext cx="244064" cy="28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7" name="Picture 34" descr="\\Eric-pauls-power-mac-g5.local\desktop\Graphic Tank\d7.tif"/>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2735714" y="3457582"/>
                    <a:ext cx="255344" cy="2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8" name="Picture 3" descr="\\Eric-pauls-power-mac-g5.local\desktop\Graphic Tank\yahoo top.tif"/>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2632250" y="3550823"/>
                    <a:ext cx="196223" cy="29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9" name="Picture 3" descr="\\Eric-pauls-power-mac-g5.local\desktop\Graphic Tank\yahoo top.tif"/>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1695214" y="3372383"/>
                    <a:ext cx="278393" cy="41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10" name="Picture 19" descr="\\Eric-pauls-power-mac-g5.local\desktop\Graphic Tank\100101.tif"/>
                  <p:cNvPicPr>
                    <a:picLocks noChangeAspect="1" noChangeArrowheads="1"/>
                  </p:cNvPicPr>
                  <p:nvPr/>
                </p:nvPicPr>
                <p:blipFill>
                  <a:blip r:embed="rId188">
                    <a:extLst>
                      <a:ext uri="{28A0092B-C50C-407E-A947-70E740481C1C}">
                        <a14:useLocalDpi xmlns:a14="http://schemas.microsoft.com/office/drawing/2010/main" val="0"/>
                      </a:ext>
                    </a:extLst>
                  </a:blip>
                  <a:srcRect/>
                  <a:stretch>
                    <a:fillRect/>
                  </a:stretch>
                </p:blipFill>
                <p:spPr bwMode="auto">
                  <a:xfrm>
                    <a:off x="2931191" y="3573963"/>
                    <a:ext cx="271783"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11" name="Group 132"/>
                  <p:cNvGrpSpPr>
                    <a:grpSpLocks/>
                  </p:cNvGrpSpPr>
                  <p:nvPr/>
                </p:nvGrpSpPr>
                <p:grpSpPr bwMode="auto">
                  <a:xfrm>
                    <a:off x="2251732" y="3471762"/>
                    <a:ext cx="185013" cy="311407"/>
                    <a:chOff x="3141009" y="1775011"/>
                    <a:chExt cx="519903" cy="875087"/>
                  </a:xfrm>
                </p:grpSpPr>
                <p:pic>
                  <p:nvPicPr>
                    <p:cNvPr id="124054" name="Picture 52" descr="\\Eric-pauls-power-mac-g5.local\desktop\Graphic Tank\ddoc.tif"/>
                    <p:cNvPicPr>
                      <a:picLocks noChangeAspect="1" noChangeArrowheads="1"/>
                    </p:cNvPicPr>
                    <p:nvPr/>
                  </p:nvPicPr>
                  <p:blipFill>
                    <a:blip r:embed="rId189">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55" name="Picture 47" descr="\\Eric-pauls-power-mac-g5.local\desktop\Graphic Tank\off5.tif"/>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12" name="Picture 35" descr="\\Eric-pauls-power-mac-g5.local\desktop\Graphic Tank\d8.tif"/>
                  <p:cNvPicPr>
                    <a:picLocks noChangeAspect="1" noChangeArrowheads="1"/>
                  </p:cNvPicPr>
                  <p:nvPr/>
                </p:nvPicPr>
                <p:blipFill>
                  <a:blip r:embed="rId191">
                    <a:extLst>
                      <a:ext uri="{28A0092B-C50C-407E-A947-70E740481C1C}">
                        <a14:useLocalDpi xmlns:a14="http://schemas.microsoft.com/office/drawing/2010/main" val="0"/>
                      </a:ext>
                    </a:extLst>
                  </a:blip>
                  <a:srcRect/>
                  <a:stretch>
                    <a:fillRect/>
                  </a:stretch>
                </p:blipFill>
                <p:spPr bwMode="auto">
                  <a:xfrm>
                    <a:off x="2373131" y="3616456"/>
                    <a:ext cx="295814" cy="27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13" name="Picture 99" descr="\\Emp\desktop\Graphic Tank\a4.tif"/>
                  <p:cNvPicPr>
                    <a:picLocks noChangeAspect="1" noChangeArrowheads="1"/>
                  </p:cNvPicPr>
                  <p:nvPr/>
                </p:nvPicPr>
                <p:blipFill>
                  <a:blip r:embed="rId192">
                    <a:extLst>
                      <a:ext uri="{28A0092B-C50C-407E-A947-70E740481C1C}">
                        <a14:useLocalDpi xmlns:a14="http://schemas.microsoft.com/office/drawing/2010/main" val="0"/>
                      </a:ext>
                    </a:extLst>
                  </a:blip>
                  <a:srcRect/>
                  <a:stretch>
                    <a:fillRect/>
                  </a:stretch>
                </p:blipFill>
                <p:spPr bwMode="auto">
                  <a:xfrm>
                    <a:off x="1970162" y="3619454"/>
                    <a:ext cx="363492" cy="39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14" name="Picture 31" descr="\\Eric-pauls-power-mac-g5.local\desktop\Graphic Tank\d4.tif"/>
                  <p:cNvPicPr>
                    <a:picLocks noChangeAspect="1" noChangeArrowheads="1"/>
                  </p:cNvPicPr>
                  <p:nvPr/>
                </p:nvPicPr>
                <p:blipFill>
                  <a:blip r:embed="rId193">
                    <a:extLst>
                      <a:ext uri="{28A0092B-C50C-407E-A947-70E740481C1C}">
                        <a14:useLocalDpi xmlns:a14="http://schemas.microsoft.com/office/drawing/2010/main" val="0"/>
                      </a:ext>
                    </a:extLst>
                  </a:blip>
                  <a:srcRect/>
                  <a:stretch>
                    <a:fillRect/>
                  </a:stretch>
                </p:blipFill>
                <p:spPr bwMode="auto">
                  <a:xfrm>
                    <a:off x="2231447" y="3861667"/>
                    <a:ext cx="384267" cy="3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15" name="Picture 104" descr="\\Emp\desktop\Graphic Tank\a9.tif"/>
                  <p:cNvPicPr>
                    <a:picLocks noChangeAspect="1" noChangeArrowheads="1"/>
                  </p:cNvPicPr>
                  <p:nvPr/>
                </p:nvPicPr>
                <p:blipFill>
                  <a:blip r:embed="rId194">
                    <a:extLst>
                      <a:ext uri="{28A0092B-C50C-407E-A947-70E740481C1C}">
                        <a14:useLocalDpi xmlns:a14="http://schemas.microsoft.com/office/drawing/2010/main" val="0"/>
                      </a:ext>
                    </a:extLst>
                  </a:blip>
                  <a:srcRect/>
                  <a:stretch>
                    <a:fillRect/>
                  </a:stretch>
                </p:blipFill>
                <p:spPr bwMode="auto">
                  <a:xfrm>
                    <a:off x="2884748" y="3685856"/>
                    <a:ext cx="347946" cy="39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16" name="Group 117"/>
                  <p:cNvGrpSpPr>
                    <a:grpSpLocks/>
                  </p:cNvGrpSpPr>
                  <p:nvPr/>
                </p:nvGrpSpPr>
                <p:grpSpPr bwMode="auto">
                  <a:xfrm>
                    <a:off x="2634490" y="3711049"/>
                    <a:ext cx="242465" cy="410541"/>
                    <a:chOff x="4210887" y="1775010"/>
                    <a:chExt cx="516825" cy="875087"/>
                  </a:xfrm>
                </p:grpSpPr>
                <p:pic>
                  <p:nvPicPr>
                    <p:cNvPr id="124052" name="Picture 52" descr="\\Eric-pauls-power-mac-g5.local\desktop\Graphic Tank\ddoc.tif"/>
                    <p:cNvPicPr>
                      <a:picLocks noChangeAspect="1" noChangeArrowheads="1"/>
                    </p:cNvPicPr>
                    <p:nvPr/>
                  </p:nvPicPr>
                  <p:blipFill>
                    <a:blip r:embed="rId195">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53" name="Picture 49" descr="\\Eric-pauls-power-mac-g5.local\desktop\Graphic Tank\off7.tif"/>
                    <p:cNvPicPr>
                      <a:picLocks noChangeAspect="1" noChangeArrowheads="1"/>
                    </p:cNvPicPr>
                    <p:nvPr/>
                  </p:nvPicPr>
                  <p:blipFill>
                    <a:blip r:embed="rId196">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17" name="Picture 98" descr="\\Emp\desktop\Graphic Tank\a3.tif"/>
                  <p:cNvPicPr>
                    <a:picLocks noChangeAspect="1" noChangeArrowheads="1"/>
                  </p:cNvPicPr>
                  <p:nvPr/>
                </p:nvPicPr>
                <p:blipFill>
                  <a:blip r:embed="rId197">
                    <a:extLst>
                      <a:ext uri="{28A0092B-C50C-407E-A947-70E740481C1C}">
                        <a14:useLocalDpi xmlns:a14="http://schemas.microsoft.com/office/drawing/2010/main" val="0"/>
                      </a:ext>
                    </a:extLst>
                  </a:blip>
                  <a:srcRect/>
                  <a:stretch>
                    <a:fillRect/>
                  </a:stretch>
                </p:blipFill>
                <p:spPr bwMode="auto">
                  <a:xfrm>
                    <a:off x="1508744" y="3475511"/>
                    <a:ext cx="351904" cy="41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18" name="Group 92"/>
                  <p:cNvGrpSpPr>
                    <a:grpSpLocks/>
                  </p:cNvGrpSpPr>
                  <p:nvPr/>
                </p:nvGrpSpPr>
                <p:grpSpPr bwMode="auto">
                  <a:xfrm>
                    <a:off x="1860345" y="3785574"/>
                    <a:ext cx="306180" cy="510947"/>
                    <a:chOff x="3674406" y="1775011"/>
                    <a:chExt cx="524389" cy="875087"/>
                  </a:xfrm>
                </p:grpSpPr>
                <p:pic>
                  <p:nvPicPr>
                    <p:cNvPr id="124050" name="Picture 52" descr="\\Eric-pauls-power-mac-g5.local\desktop\Graphic Tank\ddoc.tif"/>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3757333"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51" name="Picture 44" descr="\\Eric-pauls-power-mac-g5.local\desktop\Graphic Tank\off2.tif"/>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3674406" y="1902477"/>
                      <a:ext cx="329056" cy="5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19" name="Picture 97" descr="\\Emp\desktop\Graphic Tank\a2.tif"/>
                  <p:cNvPicPr>
                    <a:picLocks noChangeAspect="1" noChangeArrowheads="1"/>
                  </p:cNvPicPr>
                  <p:nvPr/>
                </p:nvPicPr>
                <p:blipFill>
                  <a:blip r:embed="rId199">
                    <a:extLst>
                      <a:ext uri="{28A0092B-C50C-407E-A947-70E740481C1C}">
                        <a14:useLocalDpi xmlns:a14="http://schemas.microsoft.com/office/drawing/2010/main" val="0"/>
                      </a:ext>
                    </a:extLst>
                  </a:blip>
                  <a:srcRect/>
                  <a:stretch>
                    <a:fillRect/>
                  </a:stretch>
                </p:blipFill>
                <p:spPr bwMode="auto">
                  <a:xfrm>
                    <a:off x="2630026" y="4030402"/>
                    <a:ext cx="391796" cy="4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0" name="Picture 96" descr="\\Emp\desktop\Graphic Tank\a1.tif"/>
                  <p:cNvPicPr>
                    <a:picLocks noChangeAspect="1" noChangeArrowheads="1"/>
                  </p:cNvPicPr>
                  <p:nvPr/>
                </p:nvPicPr>
                <p:blipFill>
                  <a:blip r:embed="rId200">
                    <a:extLst>
                      <a:ext uri="{28A0092B-C50C-407E-A947-70E740481C1C}">
                        <a14:useLocalDpi xmlns:a14="http://schemas.microsoft.com/office/drawing/2010/main" val="0"/>
                      </a:ext>
                    </a:extLst>
                  </a:blip>
                  <a:srcRect/>
                  <a:stretch>
                    <a:fillRect/>
                  </a:stretch>
                </p:blipFill>
                <p:spPr bwMode="auto">
                  <a:xfrm>
                    <a:off x="1932713" y="4091935"/>
                    <a:ext cx="431255" cy="49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1" name="Picture 17" descr="\\Eric-pauls-power-mac-g5.local\desktop\Graphic Tank\web.tif"/>
                  <p:cNvPicPr>
                    <a:picLocks noChangeAspect="1" noChangeArrowheads="1"/>
                  </p:cNvPicPr>
                  <p:nvPr/>
                </p:nvPicPr>
                <p:blipFill>
                  <a:blip r:embed="rId201">
                    <a:extLst>
                      <a:ext uri="{28A0092B-C50C-407E-A947-70E740481C1C}">
                        <a14:useLocalDpi xmlns:a14="http://schemas.microsoft.com/office/drawing/2010/main" val="0"/>
                      </a:ext>
                    </a:extLst>
                  </a:blip>
                  <a:srcRect/>
                  <a:stretch>
                    <a:fillRect/>
                  </a:stretch>
                </p:blipFill>
                <p:spPr bwMode="auto">
                  <a:xfrm>
                    <a:off x="2469257" y="4285294"/>
                    <a:ext cx="441808" cy="6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2" name="Picture 30" descr="\\Eric-pauls-power-mac-g5.local\desktop\Graphic Tank\d3.tif"/>
                  <p:cNvPicPr>
                    <a:picLocks noChangeAspect="1" noChangeArrowheads="1"/>
                  </p:cNvPicPr>
                  <p:nvPr/>
                </p:nvPicPr>
                <p:blipFill>
                  <a:blip r:embed="rId202">
                    <a:extLst>
                      <a:ext uri="{28A0092B-C50C-407E-A947-70E740481C1C}">
                        <a14:useLocalDpi xmlns:a14="http://schemas.microsoft.com/office/drawing/2010/main" val="0"/>
                      </a:ext>
                    </a:extLst>
                  </a:blip>
                  <a:srcRect/>
                  <a:stretch>
                    <a:fillRect/>
                  </a:stretch>
                </p:blipFill>
                <p:spPr bwMode="auto">
                  <a:xfrm>
                    <a:off x="3321023" y="3601841"/>
                    <a:ext cx="402263" cy="3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3" name="Picture 18" descr="\\Eric-pauls-power-mac-g5.local\desktop\Graphic Tank\portal.tif"/>
                  <p:cNvPicPr>
                    <a:picLocks noChangeAspect="1" noChangeArrowheads="1"/>
                  </p:cNvPicPr>
                  <p:nvPr/>
                </p:nvPicPr>
                <p:blipFill>
                  <a:blip r:embed="rId203">
                    <a:extLst>
                      <a:ext uri="{28A0092B-C50C-407E-A947-70E740481C1C}">
                        <a14:useLocalDpi xmlns:a14="http://schemas.microsoft.com/office/drawing/2010/main" val="0"/>
                      </a:ext>
                    </a:extLst>
                  </a:blip>
                  <a:srcRect/>
                  <a:stretch>
                    <a:fillRect/>
                  </a:stretch>
                </p:blipFill>
                <p:spPr bwMode="auto">
                  <a:xfrm>
                    <a:off x="3264931" y="3843386"/>
                    <a:ext cx="454114" cy="65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4" name="Picture 19" descr="\\Eric-pauls-power-mac-g5.local\desktop\Graphic Tank\100101.tif"/>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1299380" y="3728750"/>
                    <a:ext cx="527506" cy="4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25" name="Group 132"/>
                  <p:cNvGrpSpPr>
                    <a:grpSpLocks/>
                  </p:cNvGrpSpPr>
                  <p:nvPr/>
                </p:nvGrpSpPr>
                <p:grpSpPr bwMode="auto">
                  <a:xfrm>
                    <a:off x="3086976" y="4228761"/>
                    <a:ext cx="331879" cy="558604"/>
                    <a:chOff x="3141009" y="1775011"/>
                    <a:chExt cx="519903" cy="875087"/>
                  </a:xfrm>
                </p:grpSpPr>
                <p:pic>
                  <p:nvPicPr>
                    <p:cNvPr id="124048" name="Picture 52" descr="\\Eric-pauls-power-mac-g5.local\desktop\Graphic Tank\ddoc.tif"/>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49" name="Picture 47" descr="\\Eric-pauls-power-mac-g5.local\desktop\Graphic Tank\off5.tif"/>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026" name="Group 127"/>
                  <p:cNvGrpSpPr>
                    <a:grpSpLocks/>
                  </p:cNvGrpSpPr>
                  <p:nvPr/>
                </p:nvGrpSpPr>
                <p:grpSpPr bwMode="auto">
                  <a:xfrm>
                    <a:off x="1202696" y="3946617"/>
                    <a:ext cx="347136" cy="593130"/>
                    <a:chOff x="4753439" y="1775011"/>
                    <a:chExt cx="512156" cy="875087"/>
                  </a:xfrm>
                </p:grpSpPr>
                <p:pic>
                  <p:nvPicPr>
                    <p:cNvPr id="124046" name="Picture 52" descr="\\Eric-pauls-power-mac-g5.local\desktop\Graphic Tank\ddoc.t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4824134" y="1775011"/>
                      <a:ext cx="441461"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47" name="Picture 45" descr="\\Eric-pauls-power-mac-g5.local\desktop\Graphic Tank\off3.tif"/>
                    <p:cNvPicPr>
                      <a:picLocks noChangeAspect="1" noChangeArrowheads="1"/>
                    </p:cNvPicPr>
                    <p:nvPr/>
                  </p:nvPicPr>
                  <p:blipFill>
                    <a:blip r:embed="rId204">
                      <a:extLst>
                        <a:ext uri="{28A0092B-C50C-407E-A947-70E740481C1C}">
                          <a14:useLocalDpi xmlns:a14="http://schemas.microsoft.com/office/drawing/2010/main" val="0"/>
                        </a:ext>
                      </a:extLst>
                    </a:blip>
                    <a:srcRect/>
                    <a:stretch>
                      <a:fillRect/>
                    </a:stretch>
                  </p:blipFill>
                  <p:spPr bwMode="auto">
                    <a:xfrm>
                      <a:off x="4753439" y="1920407"/>
                      <a:ext cx="309523" cy="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27" name="Picture 19" descr="\\Eric-pauls-power-mac-g5.local\desktop\Graphic Tank\100101.tif"/>
                  <p:cNvPicPr>
                    <a:picLocks noChangeAspect="1" noChangeArrowheads="1"/>
                  </p:cNvPicPr>
                  <p:nvPr/>
                </p:nvPicPr>
                <p:blipFill>
                  <a:blip r:embed="rId205">
                    <a:extLst>
                      <a:ext uri="{28A0092B-C50C-407E-A947-70E740481C1C}">
                        <a14:useLocalDpi xmlns:a14="http://schemas.microsoft.com/office/drawing/2010/main" val="0"/>
                      </a:ext>
                    </a:extLst>
                  </a:blip>
                  <a:srcRect/>
                  <a:stretch>
                    <a:fillRect/>
                  </a:stretch>
                </p:blipFill>
                <p:spPr bwMode="auto">
                  <a:xfrm>
                    <a:off x="2162048" y="4595383"/>
                    <a:ext cx="570749" cy="51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8" name="Picture 18" descr="\\Eric-pauls-power-mac-g5.local\desktop\Graphic Tank\portal.tif"/>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3546059" y="3124780"/>
                    <a:ext cx="381902" cy="55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29" name="Picture 3" descr="\\Eric-pauls-power-mac-g5.local\desktop\Graphic Tank\yahoo top.tif"/>
                  <p:cNvPicPr>
                    <a:picLocks noChangeAspect="1" noChangeArrowheads="1"/>
                  </p:cNvPicPr>
                  <p:nvPr/>
                </p:nvPicPr>
                <p:blipFill>
                  <a:blip r:embed="rId207">
                    <a:extLst>
                      <a:ext uri="{28A0092B-C50C-407E-A947-70E740481C1C}">
                        <a14:useLocalDpi xmlns:a14="http://schemas.microsoft.com/office/drawing/2010/main" val="0"/>
                      </a:ext>
                    </a:extLst>
                  </a:blip>
                  <a:srcRect/>
                  <a:stretch>
                    <a:fillRect/>
                  </a:stretch>
                </p:blipFill>
                <p:spPr bwMode="auto">
                  <a:xfrm>
                    <a:off x="1518529" y="4412266"/>
                    <a:ext cx="408031" cy="6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30" name="Picture 34" descr="\\Eric-pauls-power-mac-g5.local\desktop\Graphic Tank\d7.tif"/>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3592918" y="4436626"/>
                    <a:ext cx="501267" cy="46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31" name="Group 117"/>
                  <p:cNvGrpSpPr>
                    <a:grpSpLocks/>
                  </p:cNvGrpSpPr>
                  <p:nvPr/>
                </p:nvGrpSpPr>
                <p:grpSpPr bwMode="auto">
                  <a:xfrm>
                    <a:off x="3723591" y="3741818"/>
                    <a:ext cx="351486" cy="595136"/>
                    <a:chOff x="4210887" y="1775010"/>
                    <a:chExt cx="516825" cy="875087"/>
                  </a:xfrm>
                </p:grpSpPr>
                <p:pic>
                  <p:nvPicPr>
                    <p:cNvPr id="124044" name="Picture 52" descr="\\Eric-pauls-power-mac-g5.local\desktop\Graphic Tank\ddoc.t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45" name="Picture 49" descr="\\Eric-pauls-power-mac-g5.local\desktop\Graphic Tank\off7.tif"/>
                    <p:cNvPicPr>
                      <a:picLocks noChangeAspect="1" noChangeArrowheads="1"/>
                    </p:cNvPicPr>
                    <p:nvPr/>
                  </p:nvPicPr>
                  <p:blipFill>
                    <a:blip r:embed="rId209">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32" name="Picture 103" descr="\\Emp\desktop\Graphic Tank\a8.tif"/>
                  <p:cNvPicPr>
                    <a:picLocks noChangeAspect="1" noChangeArrowheads="1"/>
                  </p:cNvPicPr>
                  <p:nvPr/>
                </p:nvPicPr>
                <p:blipFill>
                  <a:blip r:embed="rId210">
                    <a:extLst>
                      <a:ext uri="{28A0092B-C50C-407E-A947-70E740481C1C}">
                        <a14:useLocalDpi xmlns:a14="http://schemas.microsoft.com/office/drawing/2010/main" val="0"/>
                      </a:ext>
                    </a:extLst>
                  </a:blip>
                  <a:srcRect/>
                  <a:stretch>
                    <a:fillRect/>
                  </a:stretch>
                </p:blipFill>
                <p:spPr bwMode="auto">
                  <a:xfrm>
                    <a:off x="2934239" y="4813864"/>
                    <a:ext cx="511704" cy="59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033" name="Group 132"/>
                  <p:cNvGrpSpPr>
                    <a:grpSpLocks/>
                  </p:cNvGrpSpPr>
                  <p:nvPr/>
                </p:nvGrpSpPr>
                <p:grpSpPr bwMode="auto">
                  <a:xfrm>
                    <a:off x="778669" y="3335596"/>
                    <a:ext cx="342132" cy="575863"/>
                    <a:chOff x="3141009" y="1775011"/>
                    <a:chExt cx="519903" cy="875087"/>
                  </a:xfrm>
                </p:grpSpPr>
                <p:pic>
                  <p:nvPicPr>
                    <p:cNvPr id="124042" name="Picture 52" descr="\\Eric-pauls-power-mac-g5.local\desktop\Graphic Tank\ddoc.t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43" name="Picture 47" descr="\\Eric-pauls-power-mac-g5.local\desktop\Graphic Tank\off5.tif"/>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034" name="Group 132"/>
                  <p:cNvGrpSpPr>
                    <a:grpSpLocks/>
                  </p:cNvGrpSpPr>
                  <p:nvPr/>
                </p:nvGrpSpPr>
                <p:grpSpPr bwMode="auto">
                  <a:xfrm>
                    <a:off x="3829286" y="2765801"/>
                    <a:ext cx="342132" cy="575863"/>
                    <a:chOff x="3141009" y="1775011"/>
                    <a:chExt cx="519903" cy="875087"/>
                  </a:xfrm>
                </p:grpSpPr>
                <p:pic>
                  <p:nvPicPr>
                    <p:cNvPr id="124040" name="Picture 52" descr="\\Eric-pauls-power-mac-g5.local\desktop\Graphic Tank\ddoc.t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219450" y="1775011"/>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41" name="Picture 47" descr="\\Eric-pauls-power-mac-g5.local\desktop\Graphic Tank\off5.tif"/>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3141009" y="1893512"/>
                      <a:ext cx="280975" cy="5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035" name="Group 117"/>
                  <p:cNvGrpSpPr>
                    <a:grpSpLocks/>
                  </p:cNvGrpSpPr>
                  <p:nvPr/>
                </p:nvGrpSpPr>
                <p:grpSpPr bwMode="auto">
                  <a:xfrm>
                    <a:off x="0" y="3239794"/>
                    <a:ext cx="489813" cy="829348"/>
                    <a:chOff x="4210887" y="1775010"/>
                    <a:chExt cx="516825" cy="875087"/>
                  </a:xfrm>
                </p:grpSpPr>
                <p:pic>
                  <p:nvPicPr>
                    <p:cNvPr id="124038" name="Picture 52" descr="\\Eric-pauls-power-mac-g5.local\desktop\Graphic Tank\ddoc.tif"/>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4286250" y="1775010"/>
                      <a:ext cx="441462" cy="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39" name="Picture 49" descr="\\Eric-pauls-power-mac-g5.local\desktop\Graphic Tank\off7.tif"/>
                    <p:cNvPicPr>
                      <a:picLocks noChangeAspect="1" noChangeArrowheads="1"/>
                    </p:cNvPicPr>
                    <p:nvPr/>
                  </p:nvPicPr>
                  <p:blipFill>
                    <a:blip r:embed="rId213">
                      <a:extLst>
                        <a:ext uri="{28A0092B-C50C-407E-A947-70E740481C1C}">
                          <a14:useLocalDpi xmlns:a14="http://schemas.microsoft.com/office/drawing/2010/main" val="0"/>
                        </a:ext>
                      </a:extLst>
                    </a:blip>
                    <a:srcRect/>
                    <a:stretch>
                      <a:fillRect/>
                    </a:stretch>
                  </p:blipFill>
                  <p:spPr bwMode="auto">
                    <a:xfrm>
                      <a:off x="4210887" y="1875582"/>
                      <a:ext cx="296000" cy="5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036" name="Picture 19" descr="\\Eric-pauls-power-mac-g5.local\desktop\Graphic Tank\100101.tif"/>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96953" y="2601162"/>
                    <a:ext cx="768537" cy="69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37" name="Picture 17" descr="\\Eric-pauls-power-mac-g5.local\desktop\Graphic Tank\web.tif"/>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4895293" y="3503308"/>
                    <a:ext cx="501493" cy="7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39" name="Picture 309" descr="Untitled-1.tif"/>
                <p:cNvPicPr>
                  <a:picLocks noChangeAspect="1"/>
                </p:cNvPicPr>
                <p:nvPr/>
              </p:nvPicPr>
              <p:blipFill>
                <a:blip r:embed="rId214">
                  <a:extLst>
                    <a:ext uri="{28A0092B-C50C-407E-A947-70E740481C1C}">
                      <a14:useLocalDpi xmlns:a14="http://schemas.microsoft.com/office/drawing/2010/main" val="0"/>
                    </a:ext>
                  </a:extLst>
                </a:blip>
                <a:srcRect/>
                <a:stretch>
                  <a:fillRect/>
                </a:stretch>
              </p:blipFill>
              <p:spPr bwMode="auto">
                <a:xfrm>
                  <a:off x="568879" y="1699392"/>
                  <a:ext cx="4205202" cy="408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 name="Oval 27"/>
            <p:cNvSpPr/>
            <p:nvPr/>
          </p:nvSpPr>
          <p:spPr bwMode="auto">
            <a:xfrm>
              <a:off x="2217" y="1801"/>
              <a:ext cx="1202" cy="1197"/>
            </a:xfrm>
            <a:prstGeom prst="ellipse">
              <a:avLst/>
            </a:prstGeom>
            <a:gradFill flip="none" rotWithShape="1">
              <a:gsLst>
                <a:gs pos="0">
                  <a:schemeClr val="bg1">
                    <a:alpha val="92000"/>
                  </a:schemeClr>
                </a:gs>
                <a:gs pos="100000">
                  <a:schemeClr val="bg1">
                    <a:lumMod val="75000"/>
                    <a:alpha val="0"/>
                  </a:schemeClr>
                </a:gs>
              </a:gsLst>
              <a:path path="shape">
                <a:fillToRect l="50000" t="50000" r="50000" b="50000"/>
              </a:path>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a:buClr>
                  <a:srgbClr val="F0AB00"/>
                </a:buClr>
                <a:buSzPct val="80000"/>
                <a:buFont typeface="Wingdings" pitchFamily="2" charset="2"/>
                <a:buNone/>
                <a:defRPr/>
              </a:pPr>
              <a:endParaRPr lang="en-US" dirty="0">
                <a:solidFill>
                  <a:srgbClr val="000000"/>
                </a:solidFill>
                <a:latin typeface="Arial" pitchFamily="34" charset="0"/>
                <a:cs typeface="Arial" charset="0"/>
              </a:endParaRPr>
            </a:p>
          </p:txBody>
        </p:sp>
        <p:grpSp>
          <p:nvGrpSpPr>
            <p:cNvPr id="123928" name="Group 767"/>
            <p:cNvGrpSpPr>
              <a:grpSpLocks/>
            </p:cNvGrpSpPr>
            <p:nvPr/>
          </p:nvGrpSpPr>
          <p:grpSpPr bwMode="auto">
            <a:xfrm>
              <a:off x="1527" y="912"/>
              <a:ext cx="2639" cy="2851"/>
              <a:chOff x="517760" y="1181996"/>
              <a:chExt cx="4185224" cy="4528474"/>
            </a:xfrm>
          </p:grpSpPr>
          <p:sp>
            <p:nvSpPr>
              <p:cNvPr id="30" name="Freeform 29"/>
              <p:cNvSpPr/>
              <p:nvPr/>
            </p:nvSpPr>
            <p:spPr bwMode="auto">
              <a:xfrm rot="234553">
                <a:off x="2453530" y="2051313"/>
                <a:ext cx="250814" cy="1535564"/>
              </a:xfrm>
              <a:custGeom>
                <a:avLst/>
                <a:gdLst>
                  <a:gd name="connsiteX0" fmla="*/ 98612 w 251012"/>
                  <a:gd name="connsiteY0" fmla="*/ 12550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25506 h 1649506"/>
                  <a:gd name="connsiteX0" fmla="*/ 98612 w 251012"/>
                  <a:gd name="connsiteY0" fmla="*/ 7445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74456 h 1649506"/>
                  <a:gd name="connsiteX0" fmla="*/ 98612 w 251012"/>
                  <a:gd name="connsiteY0" fmla="*/ 286508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286508 h 1649506"/>
                  <a:gd name="connsiteX0" fmla="*/ 98612 w 251012"/>
                  <a:gd name="connsiteY0" fmla="*/ 117653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17653 h 1649506"/>
                  <a:gd name="connsiteX0" fmla="*/ 98612 w 251012"/>
                  <a:gd name="connsiteY0" fmla="*/ 317923 h 1849776"/>
                  <a:gd name="connsiteX1" fmla="*/ 0 w 251012"/>
                  <a:gd name="connsiteY1" fmla="*/ 316812 h 1849776"/>
                  <a:gd name="connsiteX2" fmla="*/ 143435 w 251012"/>
                  <a:gd name="connsiteY2" fmla="*/ 0 h 1849776"/>
                  <a:gd name="connsiteX3" fmla="*/ 251012 w 251012"/>
                  <a:gd name="connsiteY3" fmla="*/ 316812 h 1849776"/>
                  <a:gd name="connsiteX4" fmla="*/ 170329 w 251012"/>
                  <a:gd name="connsiteY4" fmla="*/ 316812 h 1849776"/>
                  <a:gd name="connsiteX5" fmla="*/ 134471 w 251012"/>
                  <a:gd name="connsiteY5" fmla="*/ 1849776 h 1849776"/>
                  <a:gd name="connsiteX6" fmla="*/ 98612 w 251012"/>
                  <a:gd name="connsiteY6" fmla="*/ 317923 h 1849776"/>
                  <a:gd name="connsiteX0" fmla="*/ 222205 w 374605"/>
                  <a:gd name="connsiteY0" fmla="*/ 243312 h 1775165"/>
                  <a:gd name="connsiteX1" fmla="*/ 123593 w 374605"/>
                  <a:gd name="connsiteY1" fmla="*/ 242201 h 1775165"/>
                  <a:gd name="connsiteX2" fmla="*/ 0 w 374605"/>
                  <a:gd name="connsiteY2" fmla="*/ 0 h 1775165"/>
                  <a:gd name="connsiteX3" fmla="*/ 374605 w 374605"/>
                  <a:gd name="connsiteY3" fmla="*/ 242201 h 1775165"/>
                  <a:gd name="connsiteX4" fmla="*/ 293922 w 374605"/>
                  <a:gd name="connsiteY4" fmla="*/ 242201 h 1775165"/>
                  <a:gd name="connsiteX5" fmla="*/ 258064 w 374605"/>
                  <a:gd name="connsiteY5" fmla="*/ 1775165 h 1775165"/>
                  <a:gd name="connsiteX6" fmla="*/ 222205 w 374605"/>
                  <a:gd name="connsiteY6" fmla="*/ 243312 h 1775165"/>
                  <a:gd name="connsiteX0" fmla="*/ 98612 w 251012"/>
                  <a:gd name="connsiteY0" fmla="*/ 121579 h 1653432"/>
                  <a:gd name="connsiteX1" fmla="*/ 0 w 251012"/>
                  <a:gd name="connsiteY1" fmla="*/ 120468 h 1653432"/>
                  <a:gd name="connsiteX2" fmla="*/ 131654 w 251012"/>
                  <a:gd name="connsiteY2" fmla="*/ 0 h 1653432"/>
                  <a:gd name="connsiteX3" fmla="*/ 251012 w 251012"/>
                  <a:gd name="connsiteY3" fmla="*/ 120468 h 1653432"/>
                  <a:gd name="connsiteX4" fmla="*/ 170329 w 251012"/>
                  <a:gd name="connsiteY4" fmla="*/ 120468 h 1653432"/>
                  <a:gd name="connsiteX5" fmla="*/ 134471 w 251012"/>
                  <a:gd name="connsiteY5" fmla="*/ 1653432 h 1653432"/>
                  <a:gd name="connsiteX6" fmla="*/ 98612 w 251012"/>
                  <a:gd name="connsiteY6" fmla="*/ 121579 h 1653432"/>
                  <a:gd name="connsiteX0" fmla="*/ 224272 w 376672"/>
                  <a:gd name="connsiteY0" fmla="*/ 121579 h 1653432"/>
                  <a:gd name="connsiteX1" fmla="*/ 0 w 376672"/>
                  <a:gd name="connsiteY1" fmla="*/ 120468 h 1653432"/>
                  <a:gd name="connsiteX2" fmla="*/ 257314 w 376672"/>
                  <a:gd name="connsiteY2" fmla="*/ 0 h 1653432"/>
                  <a:gd name="connsiteX3" fmla="*/ 376672 w 376672"/>
                  <a:gd name="connsiteY3" fmla="*/ 120468 h 1653432"/>
                  <a:gd name="connsiteX4" fmla="*/ 295989 w 376672"/>
                  <a:gd name="connsiteY4" fmla="*/ 120468 h 1653432"/>
                  <a:gd name="connsiteX5" fmla="*/ 260131 w 376672"/>
                  <a:gd name="connsiteY5" fmla="*/ 1653432 h 1653432"/>
                  <a:gd name="connsiteX6" fmla="*/ 224272 w 376672"/>
                  <a:gd name="connsiteY6" fmla="*/ 121579 h 1653432"/>
                  <a:gd name="connsiteX0" fmla="*/ 82904 w 235304"/>
                  <a:gd name="connsiteY0" fmla="*/ 121579 h 1653432"/>
                  <a:gd name="connsiteX1" fmla="*/ 0 w 235304"/>
                  <a:gd name="connsiteY1" fmla="*/ 120468 h 1653432"/>
                  <a:gd name="connsiteX2" fmla="*/ 115946 w 235304"/>
                  <a:gd name="connsiteY2" fmla="*/ 0 h 1653432"/>
                  <a:gd name="connsiteX3" fmla="*/ 235304 w 235304"/>
                  <a:gd name="connsiteY3" fmla="*/ 120468 h 1653432"/>
                  <a:gd name="connsiteX4" fmla="*/ 154621 w 235304"/>
                  <a:gd name="connsiteY4" fmla="*/ 120468 h 1653432"/>
                  <a:gd name="connsiteX5" fmla="*/ 118763 w 235304"/>
                  <a:gd name="connsiteY5" fmla="*/ 1653432 h 1653432"/>
                  <a:gd name="connsiteX6" fmla="*/ 82904 w 235304"/>
                  <a:gd name="connsiteY6" fmla="*/ 121579 h 16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flip="none" rotWithShape="1">
                <a:gsLst>
                  <a:gs pos="0">
                    <a:schemeClr val="bg2"/>
                  </a:gs>
                  <a:gs pos="100000">
                    <a:schemeClr val="bg1">
                      <a:lumMod val="75000"/>
                      <a:alpha val="45000"/>
                    </a:schemeClr>
                  </a:gs>
                </a:gsLst>
                <a:lin ang="2700000" scaled="1"/>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a:buClr>
                    <a:srgbClr val="F0AB00"/>
                  </a:buClr>
                  <a:buSzPct val="80000"/>
                  <a:buFont typeface="Wingdings" pitchFamily="2" charset="2"/>
                  <a:buNone/>
                  <a:defRPr/>
                </a:pPr>
                <a:endParaRPr lang="en-US" dirty="0">
                  <a:solidFill>
                    <a:srgbClr val="000000"/>
                  </a:solidFill>
                  <a:latin typeface="Arial" pitchFamily="34" charset="0"/>
                  <a:cs typeface="Arial" charset="0"/>
                </a:endParaRPr>
              </a:p>
            </p:txBody>
          </p:sp>
          <p:sp>
            <p:nvSpPr>
              <p:cNvPr id="123930" name="Freeform 318"/>
              <p:cNvSpPr>
                <a:spLocks noChangeArrowheads="1"/>
              </p:cNvSpPr>
              <p:nvPr/>
            </p:nvSpPr>
            <p:spPr bwMode="auto">
              <a:xfrm rot="3598830">
                <a:off x="3446726" y="1818425"/>
                <a:ext cx="250876" cy="2261640"/>
              </a:xfrm>
              <a:custGeom>
                <a:avLst/>
                <a:gdLst>
                  <a:gd name="T0" fmla="*/ 1223008 w 235304"/>
                  <a:gd name="T1" fmla="*/ 2147483647 h 1653432"/>
                  <a:gd name="T2" fmla="*/ 0 w 235304"/>
                  <a:gd name="T3" fmla="*/ 2147483647 h 1653432"/>
                  <a:gd name="T4" fmla="*/ 1710453 w 235304"/>
                  <a:gd name="T5" fmla="*/ 0 h 1653432"/>
                  <a:gd name="T6" fmla="*/ 3471221 w 235304"/>
                  <a:gd name="T7" fmla="*/ 2147483647 h 1653432"/>
                  <a:gd name="T8" fmla="*/ 2280982 w 235304"/>
                  <a:gd name="T9" fmla="*/ 2147483647 h 1653432"/>
                  <a:gd name="T10" fmla="*/ 1752023 w 235304"/>
                  <a:gd name="T11" fmla="*/ 2147483647 h 1653432"/>
                  <a:gd name="T12" fmla="*/ 1223008 w 235304"/>
                  <a:gd name="T13" fmla="*/ 2147483647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a:noFill/>
              </a:ln>
              <a:extLst>
                <a:ext uri="{91240B29-F687-4F45-9708-019B960494DF}">
                  <a14:hiddenLine xmlns:a14="http://schemas.microsoft.com/office/drawing/2010/main" w="9525" algn="ctr">
                    <a:solidFill>
                      <a:srgbClr val="000000"/>
                    </a:solidFill>
                    <a:round/>
                    <a:headEnd/>
                    <a:tailEnd type="triangle" w="sm" len="lg"/>
                  </a14:hiddenLine>
                </a:ext>
              </a:extLst>
            </p:spPr>
            <p:txBody>
              <a:bodyPr rot="10800000" vert="eaVert" wrap="none" lIns="90000" tIns="46800" rIns="90000" bIns="46800" anchor="ctr"/>
              <a:lstStyle/>
              <a:p>
                <a:endParaRPr lang="en-US"/>
              </a:p>
            </p:txBody>
          </p:sp>
          <p:sp>
            <p:nvSpPr>
              <p:cNvPr id="123931" name="Freeform 319"/>
              <p:cNvSpPr>
                <a:spLocks noChangeArrowheads="1"/>
              </p:cNvSpPr>
              <p:nvPr/>
            </p:nvSpPr>
            <p:spPr bwMode="auto">
              <a:xfrm rot="6749176">
                <a:off x="3069787" y="3205191"/>
                <a:ext cx="250876" cy="1374442"/>
              </a:xfrm>
              <a:custGeom>
                <a:avLst/>
                <a:gdLst>
                  <a:gd name="T0" fmla="*/ 1223008 w 235304"/>
                  <a:gd name="T1" fmla="*/ 52 h 1653432"/>
                  <a:gd name="T2" fmla="*/ 0 w 235304"/>
                  <a:gd name="T3" fmla="*/ 52 h 1653432"/>
                  <a:gd name="T4" fmla="*/ 1710453 w 235304"/>
                  <a:gd name="T5" fmla="*/ 0 h 1653432"/>
                  <a:gd name="T6" fmla="*/ 3471221 w 235304"/>
                  <a:gd name="T7" fmla="*/ 52 h 1653432"/>
                  <a:gd name="T8" fmla="*/ 2280982 w 235304"/>
                  <a:gd name="T9" fmla="*/ 52 h 1653432"/>
                  <a:gd name="T10" fmla="*/ 1752023 w 235304"/>
                  <a:gd name="T11" fmla="*/ 702 h 1653432"/>
                  <a:gd name="T12" fmla="*/ 1223008 w 235304"/>
                  <a:gd name="T13" fmla="*/ 52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a:noFill/>
              </a:ln>
              <a:extLst>
                <a:ext uri="{91240B29-F687-4F45-9708-019B960494DF}">
                  <a14:hiddenLine xmlns:a14="http://schemas.microsoft.com/office/drawing/2010/main" w="9525" algn="ctr">
                    <a:solidFill>
                      <a:srgbClr val="000000"/>
                    </a:solidFill>
                    <a:round/>
                    <a:headEnd/>
                    <a:tailEnd type="triangle" w="sm" len="lg"/>
                  </a14:hiddenLine>
                </a:ext>
              </a:extLst>
            </p:spPr>
            <p:txBody>
              <a:bodyPr rot="10800000" vert="eaVert" wrap="none" lIns="90000" tIns="46800" rIns="90000" bIns="46800" anchor="ctr"/>
              <a:lstStyle/>
              <a:p>
                <a:endParaRPr lang="en-US"/>
              </a:p>
            </p:txBody>
          </p:sp>
          <p:sp>
            <p:nvSpPr>
              <p:cNvPr id="123932" name="Freeform 320"/>
              <p:cNvSpPr>
                <a:spLocks noChangeArrowheads="1"/>
              </p:cNvSpPr>
              <p:nvPr/>
            </p:nvSpPr>
            <p:spPr bwMode="auto">
              <a:xfrm rot="8867998">
                <a:off x="3019055" y="3457347"/>
                <a:ext cx="250764" cy="2253123"/>
              </a:xfrm>
              <a:custGeom>
                <a:avLst/>
                <a:gdLst>
                  <a:gd name="T0" fmla="*/ 1200278 w 235304"/>
                  <a:gd name="T1" fmla="*/ 2147483647 h 1653432"/>
                  <a:gd name="T2" fmla="*/ 0 w 235304"/>
                  <a:gd name="T3" fmla="*/ 2147483647 h 1653432"/>
                  <a:gd name="T4" fmla="*/ 1678659 w 235304"/>
                  <a:gd name="T5" fmla="*/ 0 h 1653432"/>
                  <a:gd name="T6" fmla="*/ 3406733 w 235304"/>
                  <a:gd name="T7" fmla="*/ 2147483647 h 1653432"/>
                  <a:gd name="T8" fmla="*/ 2238615 w 235304"/>
                  <a:gd name="T9" fmla="*/ 2147483647 h 1653432"/>
                  <a:gd name="T10" fmla="*/ 1719454 w 235304"/>
                  <a:gd name="T11" fmla="*/ 2147483647 h 1653432"/>
                  <a:gd name="T12" fmla="*/ 1200278 w 235304"/>
                  <a:gd name="T13" fmla="*/ 2147483647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a:noFill/>
              </a:ln>
              <a:extLst>
                <a:ext uri="{91240B29-F687-4F45-9708-019B960494DF}">
                  <a14:hiddenLine xmlns:a14="http://schemas.microsoft.com/office/drawing/2010/main" w="9525" algn="ctr">
                    <a:solidFill>
                      <a:srgbClr val="000000"/>
                    </a:solidFill>
                    <a:round/>
                    <a:headEnd/>
                    <a:tailEnd type="triangle" w="sm" len="lg"/>
                  </a14:hiddenLine>
                </a:ext>
              </a:extLst>
            </p:spPr>
            <p:txBody>
              <a:bodyPr rot="10800000" wrap="none" lIns="90000" tIns="46800" rIns="90000" bIns="46800" anchor="ctr"/>
              <a:lstStyle/>
              <a:p>
                <a:endParaRPr lang="en-US"/>
              </a:p>
            </p:txBody>
          </p:sp>
          <p:sp>
            <p:nvSpPr>
              <p:cNvPr id="123933" name="Freeform 321"/>
              <p:cNvSpPr>
                <a:spLocks noChangeArrowheads="1"/>
              </p:cNvSpPr>
              <p:nvPr/>
            </p:nvSpPr>
            <p:spPr bwMode="auto">
              <a:xfrm rot="-7143604">
                <a:off x="1466006" y="3033084"/>
                <a:ext cx="250876" cy="2147368"/>
              </a:xfrm>
              <a:custGeom>
                <a:avLst/>
                <a:gdLst>
                  <a:gd name="T0" fmla="*/ 1223008 w 235304"/>
                  <a:gd name="T1" fmla="*/ 2147483647 h 1653432"/>
                  <a:gd name="T2" fmla="*/ 0 w 235304"/>
                  <a:gd name="T3" fmla="*/ 2147483647 h 1653432"/>
                  <a:gd name="T4" fmla="*/ 1710453 w 235304"/>
                  <a:gd name="T5" fmla="*/ 0 h 1653432"/>
                  <a:gd name="T6" fmla="*/ 3471221 w 235304"/>
                  <a:gd name="T7" fmla="*/ 2147483647 h 1653432"/>
                  <a:gd name="T8" fmla="*/ 2280982 w 235304"/>
                  <a:gd name="T9" fmla="*/ 2147483647 h 1653432"/>
                  <a:gd name="T10" fmla="*/ 1752023 w 235304"/>
                  <a:gd name="T11" fmla="*/ 2147483647 h 1653432"/>
                  <a:gd name="T12" fmla="*/ 1223008 w 235304"/>
                  <a:gd name="T13" fmla="*/ 2147483647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a:noFill/>
              </a:ln>
              <a:extLst>
                <a:ext uri="{91240B29-F687-4F45-9708-019B960494DF}">
                  <a14:hiddenLine xmlns:a14="http://schemas.microsoft.com/office/drawing/2010/main" w="9525" algn="ctr">
                    <a:solidFill>
                      <a:srgbClr val="000000"/>
                    </a:solidFill>
                    <a:round/>
                    <a:headEnd/>
                    <a:tailEnd type="triangle" w="sm" len="lg"/>
                  </a14:hiddenLine>
                </a:ext>
              </a:extLst>
            </p:spPr>
            <p:txBody>
              <a:bodyPr vert="eaVert" wrap="none" lIns="90000" tIns="46800" rIns="90000" bIns="46800" anchor="ctr"/>
              <a:lstStyle/>
              <a:p>
                <a:endParaRPr lang="en-US"/>
              </a:p>
            </p:txBody>
          </p:sp>
          <p:sp>
            <p:nvSpPr>
              <p:cNvPr id="35" name="Freeform 34"/>
              <p:cNvSpPr/>
              <p:nvPr/>
            </p:nvSpPr>
            <p:spPr bwMode="auto">
              <a:xfrm rot="19537350">
                <a:off x="1668858" y="1182236"/>
                <a:ext cx="250814" cy="2727607"/>
              </a:xfrm>
              <a:custGeom>
                <a:avLst/>
                <a:gdLst>
                  <a:gd name="connsiteX0" fmla="*/ 98612 w 251012"/>
                  <a:gd name="connsiteY0" fmla="*/ 12550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25506 h 1649506"/>
                  <a:gd name="connsiteX0" fmla="*/ 98612 w 251012"/>
                  <a:gd name="connsiteY0" fmla="*/ 7445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74456 h 1649506"/>
                  <a:gd name="connsiteX0" fmla="*/ 98612 w 251012"/>
                  <a:gd name="connsiteY0" fmla="*/ 286508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286508 h 1649506"/>
                  <a:gd name="connsiteX0" fmla="*/ 98612 w 251012"/>
                  <a:gd name="connsiteY0" fmla="*/ 117653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17653 h 1649506"/>
                  <a:gd name="connsiteX0" fmla="*/ 98612 w 251012"/>
                  <a:gd name="connsiteY0" fmla="*/ 317923 h 1849776"/>
                  <a:gd name="connsiteX1" fmla="*/ 0 w 251012"/>
                  <a:gd name="connsiteY1" fmla="*/ 316812 h 1849776"/>
                  <a:gd name="connsiteX2" fmla="*/ 143435 w 251012"/>
                  <a:gd name="connsiteY2" fmla="*/ 0 h 1849776"/>
                  <a:gd name="connsiteX3" fmla="*/ 251012 w 251012"/>
                  <a:gd name="connsiteY3" fmla="*/ 316812 h 1849776"/>
                  <a:gd name="connsiteX4" fmla="*/ 170329 w 251012"/>
                  <a:gd name="connsiteY4" fmla="*/ 316812 h 1849776"/>
                  <a:gd name="connsiteX5" fmla="*/ 134471 w 251012"/>
                  <a:gd name="connsiteY5" fmla="*/ 1849776 h 1849776"/>
                  <a:gd name="connsiteX6" fmla="*/ 98612 w 251012"/>
                  <a:gd name="connsiteY6" fmla="*/ 317923 h 1849776"/>
                  <a:gd name="connsiteX0" fmla="*/ 222205 w 374605"/>
                  <a:gd name="connsiteY0" fmla="*/ 243312 h 1775165"/>
                  <a:gd name="connsiteX1" fmla="*/ 123593 w 374605"/>
                  <a:gd name="connsiteY1" fmla="*/ 242201 h 1775165"/>
                  <a:gd name="connsiteX2" fmla="*/ 0 w 374605"/>
                  <a:gd name="connsiteY2" fmla="*/ 0 h 1775165"/>
                  <a:gd name="connsiteX3" fmla="*/ 374605 w 374605"/>
                  <a:gd name="connsiteY3" fmla="*/ 242201 h 1775165"/>
                  <a:gd name="connsiteX4" fmla="*/ 293922 w 374605"/>
                  <a:gd name="connsiteY4" fmla="*/ 242201 h 1775165"/>
                  <a:gd name="connsiteX5" fmla="*/ 258064 w 374605"/>
                  <a:gd name="connsiteY5" fmla="*/ 1775165 h 1775165"/>
                  <a:gd name="connsiteX6" fmla="*/ 222205 w 374605"/>
                  <a:gd name="connsiteY6" fmla="*/ 243312 h 1775165"/>
                  <a:gd name="connsiteX0" fmla="*/ 98612 w 251012"/>
                  <a:gd name="connsiteY0" fmla="*/ 121579 h 1653432"/>
                  <a:gd name="connsiteX1" fmla="*/ 0 w 251012"/>
                  <a:gd name="connsiteY1" fmla="*/ 120468 h 1653432"/>
                  <a:gd name="connsiteX2" fmla="*/ 131654 w 251012"/>
                  <a:gd name="connsiteY2" fmla="*/ 0 h 1653432"/>
                  <a:gd name="connsiteX3" fmla="*/ 251012 w 251012"/>
                  <a:gd name="connsiteY3" fmla="*/ 120468 h 1653432"/>
                  <a:gd name="connsiteX4" fmla="*/ 170329 w 251012"/>
                  <a:gd name="connsiteY4" fmla="*/ 120468 h 1653432"/>
                  <a:gd name="connsiteX5" fmla="*/ 134471 w 251012"/>
                  <a:gd name="connsiteY5" fmla="*/ 1653432 h 1653432"/>
                  <a:gd name="connsiteX6" fmla="*/ 98612 w 251012"/>
                  <a:gd name="connsiteY6" fmla="*/ 121579 h 1653432"/>
                  <a:gd name="connsiteX0" fmla="*/ 224272 w 376672"/>
                  <a:gd name="connsiteY0" fmla="*/ 121579 h 1653432"/>
                  <a:gd name="connsiteX1" fmla="*/ 0 w 376672"/>
                  <a:gd name="connsiteY1" fmla="*/ 120468 h 1653432"/>
                  <a:gd name="connsiteX2" fmla="*/ 257314 w 376672"/>
                  <a:gd name="connsiteY2" fmla="*/ 0 h 1653432"/>
                  <a:gd name="connsiteX3" fmla="*/ 376672 w 376672"/>
                  <a:gd name="connsiteY3" fmla="*/ 120468 h 1653432"/>
                  <a:gd name="connsiteX4" fmla="*/ 295989 w 376672"/>
                  <a:gd name="connsiteY4" fmla="*/ 120468 h 1653432"/>
                  <a:gd name="connsiteX5" fmla="*/ 260131 w 376672"/>
                  <a:gd name="connsiteY5" fmla="*/ 1653432 h 1653432"/>
                  <a:gd name="connsiteX6" fmla="*/ 224272 w 376672"/>
                  <a:gd name="connsiteY6" fmla="*/ 121579 h 1653432"/>
                  <a:gd name="connsiteX0" fmla="*/ 82904 w 235304"/>
                  <a:gd name="connsiteY0" fmla="*/ 121579 h 1653432"/>
                  <a:gd name="connsiteX1" fmla="*/ 0 w 235304"/>
                  <a:gd name="connsiteY1" fmla="*/ 120468 h 1653432"/>
                  <a:gd name="connsiteX2" fmla="*/ 115946 w 235304"/>
                  <a:gd name="connsiteY2" fmla="*/ 0 h 1653432"/>
                  <a:gd name="connsiteX3" fmla="*/ 235304 w 235304"/>
                  <a:gd name="connsiteY3" fmla="*/ 120468 h 1653432"/>
                  <a:gd name="connsiteX4" fmla="*/ 154621 w 235304"/>
                  <a:gd name="connsiteY4" fmla="*/ 120468 h 1653432"/>
                  <a:gd name="connsiteX5" fmla="*/ 118763 w 235304"/>
                  <a:gd name="connsiteY5" fmla="*/ 1653432 h 1653432"/>
                  <a:gd name="connsiteX6" fmla="*/ 82904 w 235304"/>
                  <a:gd name="connsiteY6" fmla="*/ 121579 h 16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flip="none" rotWithShape="1">
                <a:gsLst>
                  <a:gs pos="0">
                    <a:schemeClr val="bg2"/>
                  </a:gs>
                  <a:gs pos="100000">
                    <a:schemeClr val="bg1">
                      <a:lumMod val="75000"/>
                      <a:alpha val="45000"/>
                    </a:schemeClr>
                  </a:gs>
                </a:gsLst>
                <a:lin ang="2700000" scaled="1"/>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a:buClr>
                    <a:srgbClr val="F0AB00"/>
                  </a:buClr>
                  <a:buSzPct val="80000"/>
                  <a:buFont typeface="Wingdings" pitchFamily="2" charset="2"/>
                  <a:buNone/>
                  <a:defRPr/>
                </a:pPr>
                <a:endParaRPr lang="en-US" dirty="0">
                  <a:solidFill>
                    <a:srgbClr val="000000"/>
                  </a:solidFill>
                  <a:latin typeface="Arial" pitchFamily="34" charset="0"/>
                  <a:cs typeface="Arial" charset="0"/>
                </a:endParaRPr>
              </a:p>
            </p:txBody>
          </p:sp>
          <p:sp>
            <p:nvSpPr>
              <p:cNvPr id="123935" name="Freeform 323"/>
              <p:cNvSpPr>
                <a:spLocks noChangeArrowheads="1"/>
              </p:cNvSpPr>
              <p:nvPr/>
            </p:nvSpPr>
            <p:spPr bwMode="auto">
              <a:xfrm rot="-8124775">
                <a:off x="2039805" y="3563732"/>
                <a:ext cx="250764" cy="906647"/>
              </a:xfrm>
              <a:custGeom>
                <a:avLst/>
                <a:gdLst>
                  <a:gd name="T0" fmla="*/ 1200278 w 235304"/>
                  <a:gd name="T1" fmla="*/ 1 h 1653432"/>
                  <a:gd name="T2" fmla="*/ 0 w 235304"/>
                  <a:gd name="T3" fmla="*/ 1 h 1653432"/>
                  <a:gd name="T4" fmla="*/ 1678659 w 235304"/>
                  <a:gd name="T5" fmla="*/ 0 h 1653432"/>
                  <a:gd name="T6" fmla="*/ 3406733 w 235304"/>
                  <a:gd name="T7" fmla="*/ 1 h 1653432"/>
                  <a:gd name="T8" fmla="*/ 2238615 w 235304"/>
                  <a:gd name="T9" fmla="*/ 1 h 1653432"/>
                  <a:gd name="T10" fmla="*/ 1719454 w 235304"/>
                  <a:gd name="T11" fmla="*/ 1 h 1653432"/>
                  <a:gd name="T12" fmla="*/ 1200278 w 235304"/>
                  <a:gd name="T13" fmla="*/ 1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a:noFill/>
              </a:ln>
              <a:extLst>
                <a:ext uri="{91240B29-F687-4F45-9708-019B960494DF}">
                  <a14:hiddenLine xmlns:a14="http://schemas.microsoft.com/office/drawing/2010/main" w="9525" algn="ctr">
                    <a:solidFill>
                      <a:srgbClr val="000000"/>
                    </a:solidFill>
                    <a:round/>
                    <a:headEnd/>
                    <a:tailEnd type="triangle" w="sm" len="lg"/>
                  </a14:hiddenLine>
                </a:ext>
              </a:extLst>
            </p:spPr>
            <p:txBody>
              <a:bodyPr rot="10800000" wrap="none" lIns="90000" tIns="46800" rIns="90000" bIns="46800" anchor="ctr"/>
              <a:lstStyle/>
              <a:p>
                <a:endParaRPr lang="en-US"/>
              </a:p>
            </p:txBody>
          </p:sp>
        </p:grpSp>
      </p:grpSp>
      <p:sp>
        <p:nvSpPr>
          <p:cNvPr id="81923" name="Title 4"/>
          <p:cNvSpPr>
            <a:spLocks noGrp="1"/>
          </p:cNvSpPr>
          <p:nvPr>
            <p:ph type="title"/>
          </p:nvPr>
        </p:nvSpPr>
        <p:spPr/>
        <p:txBody>
          <a:bodyPr rtlCol="0">
            <a:noAutofit/>
          </a:bodyPr>
          <a:lstStyle/>
          <a:p>
            <a:pPr eaLnBrk="1" fontAlgn="auto" hangingPunct="1">
              <a:spcAft>
                <a:spcPts val="0"/>
              </a:spcAft>
              <a:defRPr/>
            </a:pPr>
            <a:r>
              <a:rPr lang="ru-RU" dirty="0" smtClean="0">
                <a:solidFill>
                  <a:schemeClr val="bg2">
                    <a:lumMod val="50000"/>
                  </a:schemeClr>
                </a:solidFill>
                <a:latin typeface="+mn-lt"/>
              </a:rPr>
              <a:t>Данность</a:t>
            </a:r>
            <a:r>
              <a:rPr lang="en-US" dirty="0" smtClean="0">
                <a:solidFill>
                  <a:schemeClr val="bg2">
                    <a:lumMod val="50000"/>
                  </a:schemeClr>
                </a:solidFill>
                <a:latin typeface="+mn-lt"/>
              </a:rPr>
              <a:t> #1: </a:t>
            </a:r>
            <a:r>
              <a:rPr lang="ru-RU" dirty="0" smtClean="0">
                <a:solidFill>
                  <a:schemeClr val="bg2">
                    <a:lumMod val="50000"/>
                  </a:schemeClr>
                </a:solidFill>
                <a:latin typeface="+mn-lt"/>
              </a:rPr>
              <a:t>Информационный взрыв</a:t>
            </a:r>
            <a:endParaRPr lang="en-US" dirty="0" smtClean="0">
              <a:solidFill>
                <a:schemeClr val="bg2">
                  <a:lumMod val="50000"/>
                </a:schemeClr>
              </a:solidFill>
              <a:latin typeface="+mn-lt"/>
            </a:endParaRPr>
          </a:p>
        </p:txBody>
      </p:sp>
      <p:sp>
        <p:nvSpPr>
          <p:cNvPr id="6" name="TextBox 5"/>
          <p:cNvSpPr txBox="1"/>
          <p:nvPr/>
        </p:nvSpPr>
        <p:spPr>
          <a:xfrm>
            <a:off x="5011738" y="2442754"/>
            <a:ext cx="2313454" cy="646331"/>
          </a:xfrm>
          <a:prstGeom prst="rect">
            <a:avLst/>
          </a:prstGeom>
          <a:noFill/>
        </p:spPr>
        <p:txBody>
          <a:bodyPr wrap="none">
            <a:spAutoFit/>
          </a:bodyPr>
          <a:lstStyle/>
          <a:p>
            <a:pPr>
              <a:spcBef>
                <a:spcPct val="50000"/>
              </a:spcBef>
              <a:buClr>
                <a:srgbClr val="F0AB00"/>
              </a:buClr>
              <a:buSzPct val="80000"/>
              <a:defRPr/>
            </a:pPr>
            <a:r>
              <a:rPr lang="en-US" sz="3600" b="1" kern="0" dirty="0">
                <a:solidFill>
                  <a:srgbClr val="44697D"/>
                </a:solidFill>
                <a:ea typeface="Arial Unicode MS" pitchFamily="34" charset="-128"/>
                <a:cs typeface="Arial Unicode MS" pitchFamily="34" charset="-128"/>
              </a:rPr>
              <a:t>CRM </a:t>
            </a:r>
            <a:r>
              <a:rPr lang="en-US" sz="3600" b="1" kern="0" dirty="0" smtClean="0">
                <a:solidFill>
                  <a:srgbClr val="44697D"/>
                </a:solidFill>
                <a:ea typeface="Arial Unicode MS" pitchFamily="34" charset="-128"/>
                <a:cs typeface="Arial Unicode MS" pitchFamily="34" charset="-128"/>
              </a:rPr>
              <a:t>data</a:t>
            </a:r>
            <a:endParaRPr lang="en-US" sz="3600" b="1" kern="0" dirty="0">
              <a:solidFill>
                <a:srgbClr val="44697D"/>
              </a:solidFill>
              <a:ea typeface="Arial Unicode MS" pitchFamily="34" charset="-128"/>
              <a:cs typeface="Arial Unicode MS" pitchFamily="34" charset="-128"/>
            </a:endParaRPr>
          </a:p>
        </p:txBody>
      </p:sp>
      <p:sp>
        <p:nvSpPr>
          <p:cNvPr id="7" name="TextBox 6"/>
          <p:cNvSpPr txBox="1"/>
          <p:nvPr/>
        </p:nvSpPr>
        <p:spPr>
          <a:xfrm>
            <a:off x="6362700" y="1907767"/>
            <a:ext cx="2356735" cy="461665"/>
          </a:xfrm>
          <a:prstGeom prst="rect">
            <a:avLst/>
          </a:prstGeom>
          <a:noFill/>
        </p:spPr>
        <p:txBody>
          <a:bodyPr wrap="none">
            <a:spAutoFit/>
          </a:bodyPr>
          <a:lstStyle/>
          <a:p>
            <a:pPr>
              <a:spcBef>
                <a:spcPct val="50000"/>
              </a:spcBef>
              <a:buClr>
                <a:srgbClr val="F0AB00"/>
              </a:buClr>
              <a:buSzPct val="80000"/>
              <a:defRPr/>
            </a:pPr>
            <a:r>
              <a:rPr lang="ru-RU" sz="2400" kern="0" dirty="0" smtClean="0">
                <a:solidFill>
                  <a:srgbClr val="000000"/>
                </a:solidFill>
                <a:ea typeface="Arial Unicode MS" pitchFamily="34" charset="-128"/>
                <a:cs typeface="Arial Unicode MS" pitchFamily="34" charset="-128"/>
              </a:rPr>
              <a:t>Данные </a:t>
            </a:r>
            <a:r>
              <a:rPr lang="en-US" sz="2400" kern="0" dirty="0" smtClean="0">
                <a:solidFill>
                  <a:srgbClr val="000000"/>
                </a:solidFill>
                <a:ea typeface="Arial Unicode MS" pitchFamily="34" charset="-128"/>
                <a:cs typeface="Arial Unicode MS" pitchFamily="34" charset="-128"/>
              </a:rPr>
              <a:t>CO-PA</a:t>
            </a:r>
            <a:endParaRPr lang="en-US" sz="2400" kern="0" dirty="0">
              <a:solidFill>
                <a:srgbClr val="000000"/>
              </a:solidFill>
              <a:ea typeface="Arial Unicode MS" pitchFamily="34" charset="-128"/>
              <a:cs typeface="Arial Unicode MS" pitchFamily="34" charset="-128"/>
            </a:endParaRPr>
          </a:p>
        </p:txBody>
      </p:sp>
      <p:sp>
        <p:nvSpPr>
          <p:cNvPr id="8" name="TextBox 7"/>
          <p:cNvSpPr txBox="1"/>
          <p:nvPr/>
        </p:nvSpPr>
        <p:spPr>
          <a:xfrm rot="16200000">
            <a:off x="4414837" y="2171292"/>
            <a:ext cx="727075" cy="400050"/>
          </a:xfrm>
          <a:prstGeom prst="rect">
            <a:avLst/>
          </a:prstGeom>
          <a:noFill/>
        </p:spPr>
        <p:txBody>
          <a:bodyPr wrap="none">
            <a:spAutoFit/>
          </a:bodyPr>
          <a:lstStyle/>
          <a:p>
            <a:pPr>
              <a:spcBef>
                <a:spcPct val="50000"/>
              </a:spcBef>
              <a:buClr>
                <a:srgbClr val="F0AB00"/>
              </a:buClr>
              <a:buSzPct val="80000"/>
              <a:defRPr/>
            </a:pPr>
            <a:r>
              <a:rPr lang="en-US" sz="2000" kern="0" dirty="0">
                <a:solidFill>
                  <a:srgbClr val="000000"/>
                </a:solidFill>
                <a:ea typeface="Arial Unicode MS" pitchFamily="34" charset="-128"/>
                <a:cs typeface="Arial Unicode MS" pitchFamily="34" charset="-128"/>
              </a:rPr>
              <a:t>GPS</a:t>
            </a:r>
          </a:p>
        </p:txBody>
      </p:sp>
      <p:sp>
        <p:nvSpPr>
          <p:cNvPr id="10" name="TextBox 9"/>
          <p:cNvSpPr txBox="1"/>
          <p:nvPr/>
        </p:nvSpPr>
        <p:spPr>
          <a:xfrm>
            <a:off x="6180742" y="3274874"/>
            <a:ext cx="2513830" cy="307777"/>
          </a:xfrm>
          <a:prstGeom prst="rect">
            <a:avLst/>
          </a:prstGeom>
          <a:noFill/>
        </p:spPr>
        <p:txBody>
          <a:bodyPr wrap="none">
            <a:spAutoFit/>
          </a:bodyPr>
          <a:lstStyle/>
          <a:p>
            <a:pPr>
              <a:spcBef>
                <a:spcPct val="50000"/>
              </a:spcBef>
              <a:buClr>
                <a:srgbClr val="F0AB00"/>
              </a:buClr>
              <a:buSzPct val="80000"/>
              <a:defRPr/>
            </a:pPr>
            <a:r>
              <a:rPr lang="ru-RU" sz="1400" kern="0" dirty="0" smtClean="0">
                <a:solidFill>
                  <a:srgbClr val="000000"/>
                </a:solidFill>
                <a:ea typeface="Arial Unicode MS" pitchFamily="34" charset="-128"/>
                <a:cs typeface="Arial Unicode MS" pitchFamily="34" charset="-128"/>
              </a:rPr>
              <a:t>Планирование потребности</a:t>
            </a:r>
            <a:endParaRPr lang="en-US" sz="1400" kern="0" dirty="0">
              <a:solidFill>
                <a:srgbClr val="000000"/>
              </a:solidFill>
              <a:ea typeface="Arial Unicode MS" pitchFamily="34" charset="-128"/>
              <a:cs typeface="Arial Unicode MS" pitchFamily="34" charset="-128"/>
            </a:endParaRPr>
          </a:p>
        </p:txBody>
      </p:sp>
      <p:sp>
        <p:nvSpPr>
          <p:cNvPr id="12" name="TextBox 11"/>
          <p:cNvSpPr txBox="1"/>
          <p:nvPr/>
        </p:nvSpPr>
        <p:spPr>
          <a:xfrm>
            <a:off x="6337300" y="4112804"/>
            <a:ext cx="1178528" cy="369332"/>
          </a:xfrm>
          <a:prstGeom prst="rect">
            <a:avLst/>
          </a:prstGeom>
          <a:noFill/>
        </p:spPr>
        <p:txBody>
          <a:bodyPr wrap="none">
            <a:spAutoFit/>
          </a:bodyPr>
          <a:lstStyle/>
          <a:p>
            <a:pPr>
              <a:spcBef>
                <a:spcPct val="50000"/>
              </a:spcBef>
              <a:buClr>
                <a:srgbClr val="F0AB00"/>
              </a:buClr>
              <a:buSzPct val="80000"/>
              <a:defRPr/>
            </a:pPr>
            <a:r>
              <a:rPr lang="ru-RU" kern="0" dirty="0" smtClean="0">
                <a:solidFill>
                  <a:srgbClr val="000000"/>
                </a:solidFill>
                <a:ea typeface="Arial Unicode MS" pitchFamily="34" charset="-128"/>
                <a:cs typeface="Arial Unicode MS" pitchFamily="34" charset="-128"/>
              </a:rPr>
              <a:t>Скорость</a:t>
            </a:r>
            <a:endParaRPr lang="en-US" kern="0" dirty="0">
              <a:solidFill>
                <a:srgbClr val="000000"/>
              </a:solidFill>
              <a:ea typeface="Arial Unicode MS" pitchFamily="34" charset="-128"/>
              <a:cs typeface="Arial Unicode MS" pitchFamily="34" charset="-128"/>
            </a:endParaRPr>
          </a:p>
        </p:txBody>
      </p:sp>
      <p:sp>
        <p:nvSpPr>
          <p:cNvPr id="13" name="TextBox 12"/>
          <p:cNvSpPr txBox="1"/>
          <p:nvPr/>
        </p:nvSpPr>
        <p:spPr>
          <a:xfrm>
            <a:off x="1116013" y="4716054"/>
            <a:ext cx="2852063" cy="646331"/>
          </a:xfrm>
          <a:prstGeom prst="rect">
            <a:avLst/>
          </a:prstGeom>
          <a:noFill/>
        </p:spPr>
        <p:txBody>
          <a:bodyPr wrap="none">
            <a:spAutoFit/>
          </a:bodyPr>
          <a:lstStyle/>
          <a:p>
            <a:pPr>
              <a:spcBef>
                <a:spcPct val="50000"/>
              </a:spcBef>
              <a:buClr>
                <a:srgbClr val="F0AB00"/>
              </a:buClr>
              <a:buSzPct val="80000"/>
              <a:defRPr/>
            </a:pPr>
            <a:r>
              <a:rPr lang="ru-RU" sz="3600" b="1" kern="0" dirty="0" smtClean="0">
                <a:solidFill>
                  <a:srgbClr val="44697D"/>
                </a:solidFill>
                <a:ea typeface="Arial Unicode MS" pitchFamily="34" charset="-128"/>
                <a:cs typeface="Arial Unicode MS" pitchFamily="34" charset="-128"/>
              </a:rPr>
              <a:t>Транзакции</a:t>
            </a:r>
            <a:endParaRPr lang="en-US" sz="3600" b="1" kern="0" dirty="0">
              <a:solidFill>
                <a:srgbClr val="44697D"/>
              </a:solidFill>
              <a:ea typeface="Arial Unicode MS" pitchFamily="34" charset="-128"/>
              <a:cs typeface="Arial Unicode MS" pitchFamily="34" charset="-128"/>
            </a:endParaRPr>
          </a:p>
        </p:txBody>
      </p:sp>
      <p:sp>
        <p:nvSpPr>
          <p:cNvPr id="14" name="TextBox 13"/>
          <p:cNvSpPr txBox="1"/>
          <p:nvPr/>
        </p:nvSpPr>
        <p:spPr>
          <a:xfrm rot="16200000">
            <a:off x="321482" y="3512084"/>
            <a:ext cx="2098651" cy="461665"/>
          </a:xfrm>
          <a:prstGeom prst="rect">
            <a:avLst/>
          </a:prstGeom>
          <a:noFill/>
        </p:spPr>
        <p:txBody>
          <a:bodyPr wrap="none">
            <a:spAutoFit/>
          </a:bodyPr>
          <a:lstStyle/>
          <a:p>
            <a:pPr>
              <a:spcBef>
                <a:spcPct val="50000"/>
              </a:spcBef>
              <a:buClr>
                <a:srgbClr val="F0AB00"/>
              </a:buClr>
              <a:buSzPct val="80000"/>
              <a:defRPr/>
            </a:pPr>
            <a:r>
              <a:rPr lang="ru-RU" sz="2400" kern="0" dirty="0" smtClean="0">
                <a:solidFill>
                  <a:srgbClr val="000000"/>
                </a:solidFill>
                <a:ea typeface="Arial Unicode MS" pitchFamily="34" charset="-128"/>
                <a:cs typeface="Arial Unicode MS" pitchFamily="34" charset="-128"/>
              </a:rPr>
              <a:t>Возможности</a:t>
            </a:r>
            <a:endParaRPr lang="en-US" sz="2400" kern="0" dirty="0">
              <a:solidFill>
                <a:srgbClr val="000000"/>
              </a:solidFill>
              <a:ea typeface="Arial Unicode MS" pitchFamily="34" charset="-128"/>
              <a:cs typeface="Arial Unicode MS" pitchFamily="34" charset="-128"/>
            </a:endParaRPr>
          </a:p>
        </p:txBody>
      </p:sp>
      <p:sp>
        <p:nvSpPr>
          <p:cNvPr id="15" name="TextBox 14"/>
          <p:cNvSpPr txBox="1"/>
          <p:nvPr/>
        </p:nvSpPr>
        <p:spPr>
          <a:xfrm rot="5400000">
            <a:off x="1398457" y="5219514"/>
            <a:ext cx="2266967" cy="307777"/>
          </a:xfrm>
          <a:prstGeom prst="rect">
            <a:avLst/>
          </a:prstGeom>
          <a:noFill/>
        </p:spPr>
        <p:txBody>
          <a:bodyPr wrap="none">
            <a:spAutoFit/>
          </a:bodyPr>
          <a:lstStyle/>
          <a:p>
            <a:pPr>
              <a:spcBef>
                <a:spcPct val="50000"/>
              </a:spcBef>
              <a:buClr>
                <a:srgbClr val="F0AB00"/>
              </a:buClr>
              <a:buSzPct val="80000"/>
              <a:defRPr/>
            </a:pPr>
            <a:r>
              <a:rPr lang="ru-RU" sz="1400" kern="0" dirty="0" smtClean="0">
                <a:solidFill>
                  <a:srgbClr val="000000"/>
                </a:solidFill>
                <a:ea typeface="Arial Unicode MS" pitchFamily="34" charset="-128"/>
                <a:cs typeface="Arial Unicode MS" pitchFamily="34" charset="-128"/>
              </a:rPr>
              <a:t>Заявки на обслуживание</a:t>
            </a:r>
            <a:endParaRPr lang="en-US" sz="1400" kern="0" dirty="0">
              <a:solidFill>
                <a:srgbClr val="000000"/>
              </a:solidFill>
              <a:ea typeface="Arial Unicode MS" pitchFamily="34" charset="-128"/>
              <a:cs typeface="Arial Unicode MS" pitchFamily="34" charset="-128"/>
            </a:endParaRPr>
          </a:p>
        </p:txBody>
      </p:sp>
      <p:sp>
        <p:nvSpPr>
          <p:cNvPr id="16" name="TextBox 15"/>
          <p:cNvSpPr txBox="1"/>
          <p:nvPr/>
        </p:nvSpPr>
        <p:spPr>
          <a:xfrm>
            <a:off x="2559050" y="4350929"/>
            <a:ext cx="1111202" cy="369332"/>
          </a:xfrm>
          <a:prstGeom prst="rect">
            <a:avLst/>
          </a:prstGeom>
          <a:noFill/>
        </p:spPr>
        <p:txBody>
          <a:bodyPr wrap="none">
            <a:spAutoFit/>
          </a:bodyPr>
          <a:lstStyle/>
          <a:p>
            <a:pPr>
              <a:spcBef>
                <a:spcPct val="50000"/>
              </a:spcBef>
              <a:buClr>
                <a:srgbClr val="F0AB00"/>
              </a:buClr>
              <a:buSzPct val="80000"/>
              <a:defRPr/>
            </a:pPr>
            <a:r>
              <a:rPr lang="ru-RU" kern="0" dirty="0" smtClean="0">
                <a:solidFill>
                  <a:srgbClr val="000000"/>
                </a:solidFill>
                <a:ea typeface="Arial Unicode MS" pitchFamily="34" charset="-128"/>
                <a:cs typeface="Arial Unicode MS" pitchFamily="34" charset="-128"/>
              </a:rPr>
              <a:t>Клиенты</a:t>
            </a:r>
            <a:endParaRPr lang="en-US" kern="0" dirty="0">
              <a:solidFill>
                <a:srgbClr val="000000"/>
              </a:solidFill>
              <a:ea typeface="Arial Unicode MS" pitchFamily="34" charset="-128"/>
              <a:cs typeface="Arial Unicode MS" pitchFamily="34" charset="-128"/>
            </a:endParaRPr>
          </a:p>
        </p:txBody>
      </p:sp>
      <p:sp>
        <p:nvSpPr>
          <p:cNvPr id="18" name="TextBox 17"/>
          <p:cNvSpPr txBox="1"/>
          <p:nvPr/>
        </p:nvSpPr>
        <p:spPr>
          <a:xfrm>
            <a:off x="3871913" y="5379629"/>
            <a:ext cx="2739853" cy="461665"/>
          </a:xfrm>
          <a:prstGeom prst="rect">
            <a:avLst/>
          </a:prstGeom>
          <a:noFill/>
        </p:spPr>
        <p:txBody>
          <a:bodyPr wrap="none">
            <a:spAutoFit/>
          </a:bodyPr>
          <a:lstStyle/>
          <a:p>
            <a:pPr>
              <a:spcBef>
                <a:spcPct val="50000"/>
              </a:spcBef>
              <a:buClr>
                <a:srgbClr val="F0AB00"/>
              </a:buClr>
              <a:buSzPct val="80000"/>
              <a:defRPr/>
            </a:pPr>
            <a:r>
              <a:rPr lang="ru-RU" sz="2400" kern="0" dirty="0" smtClean="0">
                <a:solidFill>
                  <a:srgbClr val="000000"/>
                </a:solidFill>
                <a:ea typeface="Arial Unicode MS" pitchFamily="34" charset="-128"/>
                <a:cs typeface="Arial Unicode MS" pitchFamily="34" charset="-128"/>
              </a:rPr>
              <a:t>Сбытовые заказы</a:t>
            </a:r>
            <a:endParaRPr lang="en-US" sz="2400" kern="0" dirty="0">
              <a:solidFill>
                <a:srgbClr val="000000"/>
              </a:solidFill>
              <a:ea typeface="Arial Unicode MS" pitchFamily="34" charset="-128"/>
              <a:cs typeface="Arial Unicode MS" pitchFamily="34" charset="-128"/>
            </a:endParaRPr>
          </a:p>
        </p:txBody>
      </p:sp>
      <p:sp>
        <p:nvSpPr>
          <p:cNvPr id="19" name="TextBox 18"/>
          <p:cNvSpPr txBox="1"/>
          <p:nvPr/>
        </p:nvSpPr>
        <p:spPr>
          <a:xfrm>
            <a:off x="565150" y="2088742"/>
            <a:ext cx="2262188" cy="647700"/>
          </a:xfrm>
          <a:prstGeom prst="rect">
            <a:avLst/>
          </a:prstGeom>
          <a:noFill/>
        </p:spPr>
        <p:txBody>
          <a:bodyPr wrap="none">
            <a:spAutoFit/>
          </a:bodyPr>
          <a:lstStyle/>
          <a:p>
            <a:pPr>
              <a:spcBef>
                <a:spcPct val="50000"/>
              </a:spcBef>
              <a:buClr>
                <a:srgbClr val="F0AB00"/>
              </a:buClr>
              <a:buSzPct val="80000"/>
              <a:defRPr/>
            </a:pPr>
            <a:r>
              <a:rPr lang="en-US" sz="3600" b="1" kern="0" dirty="0">
                <a:solidFill>
                  <a:srgbClr val="44697D"/>
                </a:solidFill>
                <a:ea typeface="Arial Unicode MS" pitchFamily="34" charset="-128"/>
                <a:cs typeface="Arial Unicode MS" pitchFamily="34" charset="-128"/>
              </a:rPr>
              <a:t>Inventory</a:t>
            </a:r>
          </a:p>
        </p:txBody>
      </p:sp>
      <p:sp>
        <p:nvSpPr>
          <p:cNvPr id="20" name="TextBox 19"/>
          <p:cNvSpPr txBox="1"/>
          <p:nvPr/>
        </p:nvSpPr>
        <p:spPr>
          <a:xfrm rot="16200000">
            <a:off x="2661221" y="1574670"/>
            <a:ext cx="833883" cy="369332"/>
          </a:xfrm>
          <a:prstGeom prst="rect">
            <a:avLst/>
          </a:prstGeom>
          <a:noFill/>
        </p:spPr>
        <p:txBody>
          <a:bodyPr wrap="none">
            <a:spAutoFit/>
          </a:bodyPr>
          <a:lstStyle/>
          <a:p>
            <a:pPr>
              <a:spcBef>
                <a:spcPct val="50000"/>
              </a:spcBef>
              <a:buClr>
                <a:srgbClr val="F0AB00"/>
              </a:buClr>
              <a:buSzPct val="80000"/>
              <a:defRPr/>
            </a:pPr>
            <a:r>
              <a:rPr lang="ru-RU" kern="0" dirty="0" smtClean="0">
                <a:solidFill>
                  <a:srgbClr val="000000"/>
                </a:solidFill>
                <a:ea typeface="Arial Unicode MS" pitchFamily="34" charset="-128"/>
                <a:cs typeface="Arial Unicode MS" pitchFamily="34" charset="-128"/>
              </a:rPr>
              <a:t>Почта</a:t>
            </a:r>
            <a:endParaRPr lang="en-US" kern="0" dirty="0">
              <a:solidFill>
                <a:srgbClr val="000000"/>
              </a:solidFill>
              <a:ea typeface="Arial Unicode MS" pitchFamily="34" charset="-128"/>
              <a:cs typeface="Arial Unicode MS" pitchFamily="34" charset="-128"/>
            </a:endParaRPr>
          </a:p>
        </p:txBody>
      </p:sp>
      <p:sp>
        <p:nvSpPr>
          <p:cNvPr id="21" name="TextBox 20"/>
          <p:cNvSpPr txBox="1"/>
          <p:nvPr/>
        </p:nvSpPr>
        <p:spPr>
          <a:xfrm rot="5400000">
            <a:off x="3471563" y="2972463"/>
            <a:ext cx="849913" cy="369332"/>
          </a:xfrm>
          <a:prstGeom prst="rect">
            <a:avLst/>
          </a:prstGeom>
          <a:noFill/>
        </p:spPr>
        <p:txBody>
          <a:bodyPr wrap="none">
            <a:spAutoFit/>
          </a:bodyPr>
          <a:lstStyle/>
          <a:p>
            <a:pPr>
              <a:spcBef>
                <a:spcPct val="50000"/>
              </a:spcBef>
              <a:buClr>
                <a:srgbClr val="F0AB00"/>
              </a:buClr>
              <a:buSzPct val="80000"/>
              <a:defRPr/>
            </a:pPr>
            <a:r>
              <a:rPr lang="ru-RU" kern="0" dirty="0" err="1" smtClean="0">
                <a:solidFill>
                  <a:srgbClr val="000000"/>
                </a:solidFill>
                <a:ea typeface="Arial Unicode MS" pitchFamily="34" charset="-128"/>
                <a:cs typeface="Arial Unicode MS" pitchFamily="34" charset="-128"/>
              </a:rPr>
              <a:t>Твиты</a:t>
            </a:r>
            <a:endParaRPr lang="en-US" kern="0" dirty="0">
              <a:solidFill>
                <a:srgbClr val="000000"/>
              </a:solidFill>
              <a:ea typeface="Arial Unicode MS" pitchFamily="34" charset="-128"/>
              <a:cs typeface="Arial Unicode MS" pitchFamily="34" charset="-128"/>
            </a:endParaRPr>
          </a:p>
        </p:txBody>
      </p:sp>
      <p:sp>
        <p:nvSpPr>
          <p:cNvPr id="22" name="TextBox 21"/>
          <p:cNvSpPr txBox="1"/>
          <p:nvPr/>
        </p:nvSpPr>
        <p:spPr>
          <a:xfrm>
            <a:off x="1558925" y="2636429"/>
            <a:ext cx="1935145" cy="400110"/>
          </a:xfrm>
          <a:prstGeom prst="rect">
            <a:avLst/>
          </a:prstGeom>
          <a:noFill/>
        </p:spPr>
        <p:txBody>
          <a:bodyPr wrap="none">
            <a:spAutoFit/>
          </a:bodyPr>
          <a:lstStyle/>
          <a:p>
            <a:pPr>
              <a:spcBef>
                <a:spcPct val="50000"/>
              </a:spcBef>
              <a:buClr>
                <a:srgbClr val="F0AB00"/>
              </a:buClr>
              <a:buSzPct val="80000"/>
              <a:defRPr/>
            </a:pPr>
            <a:r>
              <a:rPr lang="ru-RU" sz="2000" kern="0" dirty="0" smtClean="0">
                <a:solidFill>
                  <a:srgbClr val="000000"/>
                </a:solidFill>
                <a:ea typeface="Arial Unicode MS" pitchFamily="34" charset="-128"/>
                <a:cs typeface="Arial Unicode MS" pitchFamily="34" charset="-128"/>
              </a:rPr>
              <a:t>Планирование</a:t>
            </a:r>
            <a:endParaRPr lang="en-US" sz="2000" kern="0" dirty="0">
              <a:solidFill>
                <a:srgbClr val="000000"/>
              </a:solidFill>
              <a:ea typeface="Arial Unicode MS" pitchFamily="34" charset="-128"/>
              <a:cs typeface="Arial Unicode MS" pitchFamily="34" charset="-128"/>
            </a:endParaRPr>
          </a:p>
        </p:txBody>
      </p:sp>
      <p:sp>
        <p:nvSpPr>
          <p:cNvPr id="23" name="TextBox 22"/>
          <p:cNvSpPr txBox="1"/>
          <p:nvPr/>
        </p:nvSpPr>
        <p:spPr>
          <a:xfrm>
            <a:off x="5926138" y="4881154"/>
            <a:ext cx="1447832" cy="646331"/>
          </a:xfrm>
          <a:prstGeom prst="rect">
            <a:avLst/>
          </a:prstGeom>
          <a:noFill/>
        </p:spPr>
        <p:txBody>
          <a:bodyPr wrap="none">
            <a:spAutoFit/>
          </a:bodyPr>
          <a:lstStyle/>
          <a:p>
            <a:pPr>
              <a:spcBef>
                <a:spcPct val="50000"/>
              </a:spcBef>
              <a:buClr>
                <a:srgbClr val="F0AB00"/>
              </a:buClr>
              <a:buSzPct val="80000"/>
              <a:defRPr/>
            </a:pPr>
            <a:r>
              <a:rPr lang="ru-RU" sz="3600" b="1" kern="0" dirty="0" smtClean="0">
                <a:solidFill>
                  <a:srgbClr val="44697D"/>
                </a:solidFill>
                <a:ea typeface="Arial Unicode MS" pitchFamily="34" charset="-128"/>
                <a:cs typeface="Arial Unicode MS" pitchFamily="34" charset="-128"/>
              </a:rPr>
              <a:t>Вещи</a:t>
            </a:r>
            <a:endParaRPr lang="en-US" sz="3600" b="1" kern="0" dirty="0">
              <a:solidFill>
                <a:srgbClr val="44697D"/>
              </a:solidFill>
              <a:ea typeface="Arial Unicode MS" pitchFamily="34" charset="-128"/>
              <a:cs typeface="Arial Unicode MS" pitchFamily="34" charset="-128"/>
            </a:endParaRPr>
          </a:p>
        </p:txBody>
      </p:sp>
      <p:sp>
        <p:nvSpPr>
          <p:cNvPr id="24" name="TextBox 23"/>
          <p:cNvSpPr txBox="1"/>
          <p:nvPr/>
        </p:nvSpPr>
        <p:spPr>
          <a:xfrm>
            <a:off x="3478213" y="1429929"/>
            <a:ext cx="1617751" cy="369332"/>
          </a:xfrm>
          <a:prstGeom prst="rect">
            <a:avLst/>
          </a:prstGeom>
          <a:noFill/>
        </p:spPr>
        <p:txBody>
          <a:bodyPr wrap="none">
            <a:spAutoFit/>
          </a:bodyPr>
          <a:lstStyle/>
          <a:p>
            <a:pPr>
              <a:spcBef>
                <a:spcPct val="50000"/>
              </a:spcBef>
              <a:buClr>
                <a:srgbClr val="F0AB00"/>
              </a:buClr>
              <a:buSzPct val="80000"/>
              <a:defRPr/>
            </a:pPr>
            <a:r>
              <a:rPr lang="ru-RU" kern="0" dirty="0" smtClean="0">
                <a:solidFill>
                  <a:srgbClr val="000000"/>
                </a:solidFill>
                <a:ea typeface="Arial Unicode MS" pitchFamily="34" charset="-128"/>
                <a:cs typeface="Arial Unicode MS" pitchFamily="34" charset="-128"/>
              </a:rPr>
              <a:t>Мобильность</a:t>
            </a:r>
            <a:endParaRPr lang="en-US" kern="0" dirty="0">
              <a:solidFill>
                <a:srgbClr val="000000"/>
              </a:solidFill>
              <a:ea typeface="Arial Unicode MS" pitchFamily="34" charset="-128"/>
              <a:cs typeface="Arial Unicode MS" pitchFamily="34" charset="-128"/>
            </a:endParaRPr>
          </a:p>
        </p:txBody>
      </p:sp>
      <p:sp>
        <p:nvSpPr>
          <p:cNvPr id="25" name="TextBox 24"/>
          <p:cNvSpPr txBox="1"/>
          <p:nvPr/>
        </p:nvSpPr>
        <p:spPr>
          <a:xfrm rot="5400000">
            <a:off x="7099540" y="4089090"/>
            <a:ext cx="574196" cy="307777"/>
          </a:xfrm>
          <a:prstGeom prst="rect">
            <a:avLst/>
          </a:prstGeom>
          <a:noFill/>
        </p:spPr>
        <p:txBody>
          <a:bodyPr wrap="none">
            <a:spAutoFit/>
          </a:bodyPr>
          <a:lstStyle/>
          <a:p>
            <a:pPr>
              <a:spcBef>
                <a:spcPct val="50000"/>
              </a:spcBef>
              <a:buClr>
                <a:srgbClr val="F0AB00"/>
              </a:buClr>
              <a:buSzPct val="80000"/>
              <a:defRPr/>
            </a:pPr>
            <a:r>
              <a:rPr lang="en-US" sz="1400" kern="0" dirty="0" smtClean="0">
                <a:solidFill>
                  <a:srgbClr val="000000"/>
                </a:solidFill>
                <a:ea typeface="Arial Unicode MS" pitchFamily="34" charset="-128"/>
                <a:cs typeface="Arial Unicode MS" pitchFamily="34" charset="-128"/>
              </a:rPr>
              <a:t>SMS</a:t>
            </a:r>
            <a:endParaRPr lang="en-US" sz="1400" kern="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40022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Быстрый рост объема неструктурированных данных </a:t>
            </a:r>
            <a:r>
              <a:rPr lang="ru-RU" sz="2000" b="0" dirty="0" smtClean="0"/>
              <a:t>Документы</a:t>
            </a:r>
            <a:r>
              <a:rPr lang="en-US" sz="2000" b="0" dirty="0" smtClean="0"/>
              <a:t>, </a:t>
            </a:r>
            <a:r>
              <a:rPr lang="ru-RU" sz="2000" b="0" dirty="0" smtClean="0"/>
              <a:t>блоги, социальные медиа, видео, информация с датчиков…</a:t>
            </a:r>
            <a:endParaRPr lang="en-US" sz="2000" dirty="0"/>
          </a:p>
        </p:txBody>
      </p:sp>
      <p:sp>
        <p:nvSpPr>
          <p:cNvPr id="5" name="Rectangle 4"/>
          <p:cNvSpPr/>
          <p:nvPr/>
        </p:nvSpPr>
        <p:spPr>
          <a:xfrm>
            <a:off x="1962002" y="5977622"/>
            <a:ext cx="6500810" cy="276983"/>
          </a:xfrm>
          <a:prstGeom prst="rect">
            <a:avLst/>
          </a:prstGeom>
        </p:spPr>
        <p:txBody>
          <a:bodyPr wrap="square" lIns="91425" tIns="45712" rIns="91425" bIns="45712">
            <a:spAutoFit/>
          </a:bodyPr>
          <a:lstStyle/>
          <a:p>
            <a:r>
              <a:rPr lang="en-US" sz="1200" dirty="0"/>
              <a:t>SOURCE: IDC DIGITAL UNIVERSE 2009: WHITE PAPER, SPONSORED BY EMC, 2009</a:t>
            </a:r>
          </a:p>
        </p:txBody>
      </p:sp>
      <p:sp>
        <p:nvSpPr>
          <p:cNvPr id="4" name="TextBox 3"/>
          <p:cNvSpPr txBox="1"/>
          <p:nvPr/>
        </p:nvSpPr>
        <p:spPr>
          <a:xfrm>
            <a:off x="509738" y="6240333"/>
            <a:ext cx="8634263" cy="276983"/>
          </a:xfrm>
          <a:prstGeom prst="rect">
            <a:avLst/>
          </a:prstGeom>
          <a:noFill/>
        </p:spPr>
        <p:txBody>
          <a:bodyPr wrap="square" lIns="91425" tIns="45712" rIns="91425" bIns="45712"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Big Data Analytics: Profiling the Use of Analytical Platforms in User Organizations , Wayne </a:t>
            </a:r>
            <a:r>
              <a:rPr lang="en-US" sz="1200" kern="0" dirty="0" err="1">
                <a:ea typeface="Arial Unicode MS" pitchFamily="34" charset="-128"/>
                <a:cs typeface="Arial Unicode MS" pitchFamily="34" charset="-128"/>
              </a:rPr>
              <a:t>Eckerson</a:t>
            </a:r>
            <a:r>
              <a:rPr lang="en-US" sz="1200" kern="0" dirty="0">
                <a:ea typeface="Arial Unicode MS" pitchFamily="34" charset="-128"/>
                <a:cs typeface="Arial Unicode MS" pitchFamily="34" charset="-128"/>
              </a:rPr>
              <a:t>, Sept 2011</a:t>
            </a:r>
          </a:p>
        </p:txBody>
      </p:sp>
      <p:grpSp>
        <p:nvGrpSpPr>
          <p:cNvPr id="6" name="Group 5"/>
          <p:cNvGrpSpPr/>
          <p:nvPr/>
        </p:nvGrpSpPr>
        <p:grpSpPr>
          <a:xfrm>
            <a:off x="324000" y="1357313"/>
            <a:ext cx="8381700" cy="4586287"/>
            <a:chOff x="324000" y="1357313"/>
            <a:chExt cx="8381700" cy="4586287"/>
          </a:xfrm>
        </p:grpSpPr>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1357313"/>
              <a:ext cx="8381700" cy="458628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27100" y="2374900"/>
              <a:ext cx="3704860" cy="553998"/>
            </a:xfrm>
            <a:prstGeom prst="rect">
              <a:avLst/>
            </a:prstGeom>
            <a:solidFill>
              <a:schemeClr val="bg1"/>
            </a:solidFill>
          </p:spPr>
          <p:txBody>
            <a:bodyPr wrap="none" rtlCol="0">
              <a:spAutoFit/>
            </a:bodyPr>
            <a:lstStyle/>
            <a:p>
              <a:pPr fontAlgn="base">
                <a:spcBef>
                  <a:spcPct val="50000"/>
                </a:spcBef>
                <a:spcAft>
                  <a:spcPct val="0"/>
                </a:spcAft>
                <a:buClr>
                  <a:srgbClr val="F0AB00"/>
                </a:buClr>
                <a:buSzPct val="80000"/>
              </a:pPr>
              <a:r>
                <a:rPr lang="ru-RU" sz="1200" b="1" kern="0" dirty="0" smtClean="0">
                  <a:ea typeface="Arial Unicode MS" pitchFamily="34" charset="-128"/>
                  <a:cs typeface="Arial Unicode MS" pitchFamily="34" charset="-128"/>
                </a:rPr>
                <a:t>Неструктурированные данные</a:t>
              </a:r>
            </a:p>
            <a:p>
              <a:pPr fontAlgn="base">
                <a:spcBef>
                  <a:spcPct val="50000"/>
                </a:spcBef>
                <a:spcAft>
                  <a:spcPct val="0"/>
                </a:spcAft>
                <a:buClr>
                  <a:srgbClr val="F0AB00"/>
                </a:buClr>
                <a:buSzPct val="80000"/>
              </a:pPr>
              <a:r>
                <a:rPr lang="ru-RU" sz="1200" b="1" kern="0" dirty="0" smtClean="0">
                  <a:ea typeface="Arial Unicode MS" pitchFamily="34" charset="-128"/>
                  <a:cs typeface="Arial Unicode MS" pitchFamily="34" charset="-128"/>
                </a:rPr>
                <a:t>Структурированные и тиражируемые данные</a:t>
              </a:r>
              <a:endParaRPr lang="en-US" sz="1200" b="1" kern="0" dirty="0" smtClean="0">
                <a:ea typeface="Arial Unicode MS" pitchFamily="34" charset="-128"/>
                <a:cs typeface="Arial Unicode MS" pitchFamily="34" charset="-128"/>
              </a:endParaRPr>
            </a:p>
          </p:txBody>
        </p:sp>
      </p:grpSp>
    </p:spTree>
    <p:extLst>
      <p:ext uri="{BB962C8B-B14F-4D97-AF65-F5344CB8AC3E}">
        <p14:creationId xmlns:p14="http://schemas.microsoft.com/office/powerpoint/2010/main" val="2056256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ru-RU" dirty="0" smtClean="0">
                <a:solidFill>
                  <a:schemeClr val="bg2">
                    <a:lumMod val="50000"/>
                  </a:schemeClr>
                </a:solidFill>
                <a:latin typeface="+mn-lt"/>
              </a:rPr>
              <a:t>Данность </a:t>
            </a:r>
            <a:r>
              <a:rPr lang="en-US" dirty="0" smtClean="0">
                <a:solidFill>
                  <a:schemeClr val="bg2">
                    <a:lumMod val="50000"/>
                  </a:schemeClr>
                </a:solidFill>
                <a:latin typeface="+mn-lt"/>
              </a:rPr>
              <a:t>#2: </a:t>
            </a:r>
            <a:r>
              <a:rPr lang="ru-RU" dirty="0" smtClean="0">
                <a:solidFill>
                  <a:schemeClr val="bg2">
                    <a:lumMod val="50000"/>
                  </a:schemeClr>
                </a:solidFill>
                <a:latin typeface="+mn-lt"/>
              </a:rPr>
              <a:t>работа в реальном  времени</a:t>
            </a:r>
            <a:endParaRPr lang="en-US" dirty="0">
              <a:solidFill>
                <a:schemeClr val="accent2">
                  <a:lumMod val="75000"/>
                </a:schemeClr>
              </a:solidFill>
              <a:latin typeface="+mn-lt"/>
            </a:endParaRPr>
          </a:p>
        </p:txBody>
      </p:sp>
      <p:sp>
        <p:nvSpPr>
          <p:cNvPr id="124932" name="Text Placeholder 2"/>
          <p:cNvSpPr>
            <a:spLocks noGrp="1"/>
          </p:cNvSpPr>
          <p:nvPr>
            <p:ph type="body" sz="quarter" idx="4294967295"/>
          </p:nvPr>
        </p:nvSpPr>
        <p:spPr>
          <a:xfrm>
            <a:off x="312738" y="1504950"/>
            <a:ext cx="4048125" cy="2138363"/>
          </a:xfrm>
        </p:spPr>
        <p:txBody>
          <a:bodyPr/>
          <a:lstStyle/>
          <a:p>
            <a:pPr lvl="2">
              <a:spcBef>
                <a:spcPts val="800"/>
              </a:spcBef>
            </a:pPr>
            <a:r>
              <a:rPr lang="ru-RU" sz="1800" dirty="0" smtClean="0"/>
              <a:t>Сотрудники ожидают такого же мгновенного доступа к информации, как и дома</a:t>
            </a:r>
            <a:r>
              <a:rPr lang="en-US" sz="1800" dirty="0" smtClean="0"/>
              <a:t>.</a:t>
            </a:r>
            <a:endParaRPr lang="en-US" sz="1800" dirty="0"/>
          </a:p>
          <a:p>
            <a:pPr lvl="2">
              <a:spcBef>
                <a:spcPts val="800"/>
              </a:spcBef>
            </a:pPr>
            <a:r>
              <a:rPr lang="ru-RU" sz="1800" dirty="0" smtClean="0"/>
              <a:t>Клиенты ожидают, что их бизнес отношения будут такими же плодотворными, как и их личные</a:t>
            </a:r>
            <a:r>
              <a:rPr lang="en-US" sz="1800" dirty="0" smtClean="0"/>
              <a:t>/</a:t>
            </a:r>
            <a:r>
              <a:rPr lang="ru-RU" sz="1800" dirty="0" smtClean="0"/>
              <a:t>потребительские отношения</a:t>
            </a:r>
            <a:r>
              <a:rPr lang="en-US" sz="1800" dirty="0" smtClean="0"/>
              <a:t>.</a:t>
            </a:r>
            <a:endParaRPr lang="en-US" sz="1800" dirty="0"/>
          </a:p>
          <a:p>
            <a:pPr lvl="2">
              <a:spcBef>
                <a:spcPts val="800"/>
              </a:spcBef>
            </a:pPr>
            <a:r>
              <a:rPr lang="ru-RU" sz="2400" b="1" dirty="0" smtClean="0"/>
              <a:t>Все вместе ожидают мгновенных и правильных ответов на любой вопрос в любое время. </a:t>
            </a:r>
            <a:endParaRPr lang="en-US" sz="2400" b="1" dirty="0"/>
          </a:p>
        </p:txBody>
      </p:sp>
      <p:pic>
        <p:nvPicPr>
          <p:cNvPr id="124933" name="Picture 8" descr="http://www.handcellphone.com/wp-content/themes/green-marinee/phonepic/google-android-picture-sdk-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5956" y="4694848"/>
            <a:ext cx="81121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6" descr="http://www.unwiredview.com/wp-content/uploads/2008/11/blackberry-curve-89001.jpe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835900" y="4335708"/>
            <a:ext cx="84931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956" y="1497623"/>
            <a:ext cx="191928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8" name="Picture 2" descr="C:\Users\Heather\Desktop\ipad-app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3520" y="2786673"/>
            <a:ext cx="1897856"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9" name="Picture 2" descr="http://www.everyipod.com/images/other_images/iphone-iphone-3g-compariso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3131" y="3078773"/>
            <a:ext cx="911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56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chemeClr val="bg2">
                    <a:lumMod val="50000"/>
                  </a:schemeClr>
                </a:solidFill>
              </a:rPr>
              <a:t>Реальность </a:t>
            </a:r>
            <a:r>
              <a:rPr lang="en-US" dirty="0" smtClean="0">
                <a:solidFill>
                  <a:schemeClr val="bg2">
                    <a:lumMod val="50000"/>
                  </a:schemeClr>
                </a:solidFill>
              </a:rPr>
              <a:t>#3: </a:t>
            </a:r>
            <a:r>
              <a:rPr lang="ru-RU" dirty="0" smtClean="0">
                <a:solidFill>
                  <a:schemeClr val="bg2">
                    <a:lumMod val="50000"/>
                  </a:schemeClr>
                </a:solidFill>
              </a:rPr>
              <a:t>избыток приложений</a:t>
            </a:r>
            <a:endParaRPr lang="en-US" sz="2000" b="0" dirty="0"/>
          </a:p>
        </p:txBody>
      </p:sp>
      <p:sp>
        <p:nvSpPr>
          <p:cNvPr id="110" name="Rectangle 109"/>
          <p:cNvSpPr/>
          <p:nvPr/>
        </p:nvSpPr>
        <p:spPr bwMode="gray">
          <a:xfrm>
            <a:off x="7046859" y="2311705"/>
            <a:ext cx="1568503" cy="321958"/>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ru-RU" sz="1400" b="1" kern="0" dirty="0" smtClean="0">
                <a:solidFill>
                  <a:srgbClr val="000000"/>
                </a:solidFill>
                <a:latin typeface="+mn-lt"/>
                <a:ea typeface="Arial Unicode MS" pitchFamily="34" charset="-128"/>
                <a:cs typeface="BentonSans Bold"/>
              </a:rPr>
              <a:t>Социальные сети</a:t>
            </a:r>
            <a:endParaRPr lang="en-US" sz="1400" b="1" kern="0" dirty="0">
              <a:solidFill>
                <a:srgbClr val="000000"/>
              </a:solidFill>
              <a:latin typeface="+mn-lt"/>
              <a:ea typeface="Arial Unicode MS" pitchFamily="34" charset="-128"/>
              <a:cs typeface="BentonSans Bold"/>
            </a:endParaRPr>
          </a:p>
        </p:txBody>
      </p:sp>
      <p:sp>
        <p:nvSpPr>
          <p:cNvPr id="112" name="Rectangle 111"/>
          <p:cNvSpPr/>
          <p:nvPr/>
        </p:nvSpPr>
        <p:spPr bwMode="gray">
          <a:xfrm>
            <a:off x="1989705" y="2311705"/>
            <a:ext cx="1371600" cy="208556"/>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ru-RU" sz="1400" b="1" kern="0" dirty="0" smtClean="0">
                <a:solidFill>
                  <a:srgbClr val="000000"/>
                </a:solidFill>
                <a:latin typeface="+mn-lt"/>
                <a:ea typeface="Arial Unicode MS" pitchFamily="34" charset="-128"/>
                <a:cs typeface="BentonSans Bold"/>
              </a:rPr>
              <a:t>Аналитика</a:t>
            </a:r>
            <a:endParaRPr lang="en-US" sz="1400" b="1" kern="0" dirty="0">
              <a:solidFill>
                <a:srgbClr val="000000"/>
              </a:solidFill>
              <a:latin typeface="+mn-lt"/>
              <a:ea typeface="Arial Unicode MS" pitchFamily="34" charset="-128"/>
              <a:cs typeface="BentonSans Bold"/>
            </a:endParaRPr>
          </a:p>
        </p:txBody>
      </p:sp>
      <p:sp>
        <p:nvSpPr>
          <p:cNvPr id="113" name="Rectangle 112"/>
          <p:cNvSpPr/>
          <p:nvPr/>
        </p:nvSpPr>
        <p:spPr bwMode="gray">
          <a:xfrm>
            <a:off x="5442586" y="2311705"/>
            <a:ext cx="1371600" cy="208556"/>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ru-RU" sz="1200" b="1" kern="0" dirty="0" smtClean="0">
                <a:solidFill>
                  <a:srgbClr val="000000"/>
                </a:solidFill>
                <a:latin typeface="+mn-lt"/>
                <a:ea typeface="Arial Unicode MS" pitchFamily="34" charset="-128"/>
                <a:cs typeface="BentonSans Bold"/>
              </a:rPr>
              <a:t>Мобильность</a:t>
            </a:r>
            <a:endParaRPr lang="en-US" sz="1200" b="1" kern="0" dirty="0">
              <a:solidFill>
                <a:srgbClr val="000000"/>
              </a:solidFill>
              <a:latin typeface="+mn-lt"/>
              <a:ea typeface="Arial Unicode MS" pitchFamily="34" charset="-128"/>
              <a:cs typeface="BentonSans Bold"/>
            </a:endParaRPr>
          </a:p>
        </p:txBody>
      </p:sp>
      <p:sp>
        <p:nvSpPr>
          <p:cNvPr id="116" name="Rectangle 115"/>
          <p:cNvSpPr/>
          <p:nvPr/>
        </p:nvSpPr>
        <p:spPr bwMode="gray">
          <a:xfrm>
            <a:off x="109538" y="2311705"/>
            <a:ext cx="1704975" cy="208556"/>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ru-RU" sz="1200" b="1" kern="0" dirty="0" smtClean="0">
                <a:solidFill>
                  <a:srgbClr val="000000"/>
                </a:solidFill>
                <a:latin typeface="+mn-lt"/>
                <a:ea typeface="Arial Unicode MS" pitchFamily="34" charset="-128"/>
                <a:cs typeface="BentonSans Bold"/>
              </a:rPr>
              <a:t>Большие данные</a:t>
            </a:r>
            <a:endParaRPr lang="en-US" sz="1200" b="1" kern="0" dirty="0">
              <a:solidFill>
                <a:srgbClr val="000000"/>
              </a:solidFill>
              <a:latin typeface="+mn-lt"/>
              <a:ea typeface="Arial Unicode MS" pitchFamily="34" charset="-128"/>
              <a:cs typeface="BentonSans Bold"/>
            </a:endParaRPr>
          </a:p>
        </p:txBody>
      </p:sp>
      <p:sp>
        <p:nvSpPr>
          <p:cNvPr id="118" name="Rectangle 117"/>
          <p:cNvSpPr/>
          <p:nvPr/>
        </p:nvSpPr>
        <p:spPr bwMode="gray">
          <a:xfrm>
            <a:off x="3696969" y="2311705"/>
            <a:ext cx="1371600" cy="208556"/>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ru-RU" sz="1400" b="1" kern="0" dirty="0" smtClean="0">
                <a:solidFill>
                  <a:srgbClr val="000000"/>
                </a:solidFill>
                <a:latin typeface="+mn-lt"/>
                <a:ea typeface="Arial Unicode MS" pitchFamily="34" charset="-128"/>
                <a:cs typeface="BentonSans Bold"/>
              </a:rPr>
              <a:t>Облако</a:t>
            </a:r>
            <a:endParaRPr lang="en-US" sz="1400" b="1" kern="0" dirty="0">
              <a:solidFill>
                <a:srgbClr val="000000"/>
              </a:solidFill>
              <a:latin typeface="+mn-lt"/>
              <a:ea typeface="Arial Unicode MS" pitchFamily="34" charset="-128"/>
              <a:cs typeface="BentonSans Bold"/>
            </a:endParaRPr>
          </a:p>
        </p:txBody>
      </p:sp>
      <p:pic>
        <p:nvPicPr>
          <p:cNvPr id="119" name="Picture 47" descr="\\psf\Host\Users\eric\Graphic Tank\Electronics_PDA copy.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994267" y="1600870"/>
            <a:ext cx="360934" cy="549512"/>
          </a:xfrm>
          <a:prstGeom prst="rect">
            <a:avLst/>
          </a:prstGeom>
          <a:noFill/>
        </p:spPr>
      </p:pic>
      <p:pic>
        <p:nvPicPr>
          <p:cNvPr id="122" name="Picture 9" descr="\\psf\Host\Users\eric\Graphic Tank\Cloud2.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3982810" y="1679628"/>
            <a:ext cx="840130" cy="484343"/>
          </a:xfrm>
          <a:prstGeom prst="rect">
            <a:avLst/>
          </a:prstGeom>
          <a:noFill/>
        </p:spPr>
      </p:pic>
      <p:pic>
        <p:nvPicPr>
          <p:cNvPr id="130" name="Picture 1"/>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603369" y="1619350"/>
            <a:ext cx="797449" cy="508897"/>
          </a:xfrm>
          <a:prstGeom prst="rect">
            <a:avLst/>
          </a:prstGeom>
          <a:noFill/>
          <a:ln w="9525">
            <a:noFill/>
            <a:miter lim="800000"/>
            <a:headEnd/>
            <a:tailEnd/>
          </a:ln>
        </p:spPr>
      </p:pic>
      <p:pic>
        <p:nvPicPr>
          <p:cNvPr id="131" name="Picture 2"/>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319274" y="1571055"/>
            <a:ext cx="760479" cy="643481"/>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4137" y="1679628"/>
            <a:ext cx="776612" cy="60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050902" y="3008939"/>
            <a:ext cx="6798441" cy="3246166"/>
            <a:chOff x="1050902" y="3008939"/>
            <a:chExt cx="6798441" cy="3246166"/>
          </a:xfrm>
        </p:grpSpPr>
        <p:cxnSp>
          <p:nvCxnSpPr>
            <p:cNvPr id="24" name="Straight Arrow Connector 23"/>
            <p:cNvCxnSpPr/>
            <p:nvPr/>
          </p:nvCxnSpPr>
          <p:spPr>
            <a:xfrm>
              <a:off x="6756448" y="4011925"/>
              <a:ext cx="262917" cy="112294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00974" y="4083713"/>
              <a:ext cx="4770146" cy="1712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168026" y="4008589"/>
              <a:ext cx="611776" cy="88289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50" idx="1"/>
            </p:cNvCxnSpPr>
            <p:nvPr/>
          </p:nvCxnSpPr>
          <p:spPr>
            <a:xfrm>
              <a:off x="3830651" y="4008589"/>
              <a:ext cx="2139861" cy="112628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232955" y="5160425"/>
              <a:ext cx="2707498" cy="64759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433482" y="4473388"/>
              <a:ext cx="1622612" cy="141642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42071" y="5392139"/>
              <a:ext cx="0" cy="19595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162469" y="5392139"/>
              <a:ext cx="0" cy="19595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8" name="Picture 14" descr="\\psf\Host\Users\eric\Graphic Tank\Electronics_Database copy.png"/>
            <p:cNvPicPr>
              <a:picLocks noChangeAspect="1" noChangeArrowheads="1"/>
            </p:cNvPicPr>
            <p:nvPr/>
          </p:nvPicPr>
          <p:blipFill>
            <a:blip r:embed="rId8"/>
            <a:srcRect/>
            <a:stretch>
              <a:fillRect/>
            </a:stretch>
          </p:blipFill>
          <p:spPr bwMode="auto">
            <a:xfrm>
              <a:off x="6197814" y="5555573"/>
              <a:ext cx="322575" cy="299716"/>
            </a:xfrm>
            <a:prstGeom prst="rect">
              <a:avLst/>
            </a:prstGeom>
            <a:noFill/>
          </p:spPr>
        </p:pic>
        <p:cxnSp>
          <p:nvCxnSpPr>
            <p:cNvPr id="134" name="Straight Connector 133"/>
            <p:cNvCxnSpPr/>
            <p:nvPr/>
          </p:nvCxnSpPr>
          <p:spPr>
            <a:xfrm>
              <a:off x="7276278" y="5369492"/>
              <a:ext cx="0" cy="19595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6" name="Picture 23" descr="\\psf\Host\Users\eric\Graphic Tank\Electronics_Server copy 3.png"/>
            <p:cNvPicPr>
              <a:picLocks noChangeAspect="1" noChangeArrowheads="1"/>
            </p:cNvPicPr>
            <p:nvPr/>
          </p:nvPicPr>
          <p:blipFill>
            <a:blip r:embed="rId9"/>
            <a:srcRect/>
            <a:stretch>
              <a:fillRect/>
            </a:stretch>
          </p:blipFill>
          <p:spPr bwMode="auto">
            <a:xfrm>
              <a:off x="7100320" y="4832448"/>
              <a:ext cx="362142" cy="604853"/>
            </a:xfrm>
            <a:prstGeom prst="rect">
              <a:avLst/>
            </a:prstGeom>
            <a:noFill/>
          </p:spPr>
        </p:pic>
        <p:pic>
          <p:nvPicPr>
            <p:cNvPr id="137" name="Picture 11" descr="\\psf\Host\Users\eric\Graphic Tank\Electronics_Database copy 3.png"/>
            <p:cNvPicPr>
              <a:picLocks noChangeAspect="1" noChangeArrowheads="1"/>
            </p:cNvPicPr>
            <p:nvPr/>
          </p:nvPicPr>
          <p:blipFill>
            <a:blip r:embed="rId10"/>
            <a:srcRect/>
            <a:stretch>
              <a:fillRect/>
            </a:stretch>
          </p:blipFill>
          <p:spPr bwMode="auto">
            <a:xfrm>
              <a:off x="7495116" y="3623679"/>
              <a:ext cx="326791" cy="303633"/>
            </a:xfrm>
            <a:prstGeom prst="rect">
              <a:avLst/>
            </a:prstGeom>
            <a:noFill/>
          </p:spPr>
        </p:pic>
        <p:pic>
          <p:nvPicPr>
            <p:cNvPr id="140" name="Picture 23" descr="\\psf\Host\Users\eric\Graphic Tank\Electronics_Server copy 3.png"/>
            <p:cNvPicPr>
              <a:picLocks noChangeAspect="1" noChangeArrowheads="1"/>
            </p:cNvPicPr>
            <p:nvPr/>
          </p:nvPicPr>
          <p:blipFill>
            <a:blip r:embed="rId9"/>
            <a:srcRect/>
            <a:stretch>
              <a:fillRect/>
            </a:stretch>
          </p:blipFill>
          <p:spPr bwMode="auto">
            <a:xfrm>
              <a:off x="7292089" y="3011734"/>
              <a:ext cx="362142" cy="604853"/>
            </a:xfrm>
            <a:prstGeom prst="rect">
              <a:avLst/>
            </a:prstGeom>
            <a:noFill/>
          </p:spPr>
        </p:pic>
        <p:pic>
          <p:nvPicPr>
            <p:cNvPr id="142" name="Picture 10" descr="\\psf\Host\Users\eric\Graphic Tank\Electronics_Database copy 4.png"/>
            <p:cNvPicPr>
              <a:picLocks noChangeAspect="1" noChangeArrowheads="1"/>
            </p:cNvPicPr>
            <p:nvPr/>
          </p:nvPicPr>
          <p:blipFill>
            <a:blip r:embed="rId11"/>
            <a:srcRect/>
            <a:stretch>
              <a:fillRect/>
            </a:stretch>
          </p:blipFill>
          <p:spPr bwMode="auto">
            <a:xfrm>
              <a:off x="4423331" y="3609355"/>
              <a:ext cx="340284" cy="316169"/>
            </a:xfrm>
            <a:prstGeom prst="rect">
              <a:avLst/>
            </a:prstGeom>
            <a:noFill/>
          </p:spPr>
        </p:pic>
        <p:pic>
          <p:nvPicPr>
            <p:cNvPr id="143" name="Picture 22" descr="\\psf\Host\Users\eric\Graphic Tank\Electronics_Server copy 4.png"/>
            <p:cNvPicPr>
              <a:picLocks noChangeAspect="1" noChangeArrowheads="1"/>
            </p:cNvPicPr>
            <p:nvPr/>
          </p:nvPicPr>
          <p:blipFill>
            <a:blip r:embed="rId12"/>
            <a:srcRect/>
            <a:stretch>
              <a:fillRect/>
            </a:stretch>
          </p:blipFill>
          <p:spPr bwMode="auto">
            <a:xfrm>
              <a:off x="4234611" y="3011734"/>
              <a:ext cx="362142" cy="604853"/>
            </a:xfrm>
            <a:prstGeom prst="rect">
              <a:avLst/>
            </a:prstGeom>
            <a:noFill/>
          </p:spPr>
        </p:pic>
        <p:pic>
          <p:nvPicPr>
            <p:cNvPr id="144" name="Picture 14" descr="\\psf\Host\Users\eric\Graphic Tank\Electronics_Database copy.png"/>
            <p:cNvPicPr>
              <a:picLocks noChangeAspect="1" noChangeArrowheads="1"/>
            </p:cNvPicPr>
            <p:nvPr/>
          </p:nvPicPr>
          <p:blipFill>
            <a:blip r:embed="rId8"/>
            <a:srcRect/>
            <a:stretch>
              <a:fillRect/>
            </a:stretch>
          </p:blipFill>
          <p:spPr bwMode="auto">
            <a:xfrm>
              <a:off x="1261924" y="3613507"/>
              <a:ext cx="322575" cy="299716"/>
            </a:xfrm>
            <a:prstGeom prst="rect">
              <a:avLst/>
            </a:prstGeom>
            <a:noFill/>
          </p:spPr>
        </p:pic>
        <p:cxnSp>
          <p:nvCxnSpPr>
            <p:cNvPr id="145" name="Straight Connector 144"/>
            <p:cNvCxnSpPr/>
            <p:nvPr/>
          </p:nvCxnSpPr>
          <p:spPr>
            <a:xfrm flipH="1">
              <a:off x="1256525" y="5419531"/>
              <a:ext cx="1" cy="1685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6" name="Picture 32" descr="\\psf\Host\Users\eric\Graphic Tank\Electronics_Server copy.png"/>
            <p:cNvPicPr>
              <a:picLocks noChangeAspect="1" noChangeArrowheads="1"/>
            </p:cNvPicPr>
            <p:nvPr/>
          </p:nvPicPr>
          <p:blipFill>
            <a:blip r:embed="rId13" cstate="print"/>
            <a:srcRect/>
            <a:stretch>
              <a:fillRect/>
            </a:stretch>
          </p:blipFill>
          <p:spPr bwMode="auto">
            <a:xfrm>
              <a:off x="1059170" y="4832448"/>
              <a:ext cx="362142" cy="604853"/>
            </a:xfrm>
            <a:prstGeom prst="rect">
              <a:avLst/>
            </a:prstGeom>
            <a:noFill/>
          </p:spPr>
        </p:pic>
        <p:pic>
          <p:nvPicPr>
            <p:cNvPr id="147" name="Picture 32" descr="\\psf\Host\Users\eric\Graphic Tank\Electronics_Server copy.png"/>
            <p:cNvPicPr>
              <a:picLocks noChangeAspect="1" noChangeArrowheads="1"/>
            </p:cNvPicPr>
            <p:nvPr/>
          </p:nvPicPr>
          <p:blipFill>
            <a:blip r:embed="rId13" cstate="print"/>
            <a:srcRect/>
            <a:stretch>
              <a:fillRect/>
            </a:stretch>
          </p:blipFill>
          <p:spPr bwMode="auto">
            <a:xfrm>
              <a:off x="1059170" y="5559566"/>
              <a:ext cx="362142" cy="604853"/>
            </a:xfrm>
            <a:prstGeom prst="rect">
              <a:avLst/>
            </a:prstGeom>
            <a:noFill/>
          </p:spPr>
        </p:pic>
        <p:sp>
          <p:nvSpPr>
            <p:cNvPr id="148" name="Rectangle 147"/>
            <p:cNvSpPr/>
            <p:nvPr/>
          </p:nvSpPr>
          <p:spPr bwMode="gray">
            <a:xfrm>
              <a:off x="1272699" y="5203902"/>
              <a:ext cx="339422" cy="203142"/>
            </a:xfrm>
            <a:prstGeom prst="rect">
              <a:avLst/>
            </a:prstGeom>
            <a:solidFill>
              <a:srgbClr val="0070C0"/>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pPr>
              <a:r>
                <a:rPr lang="en-US" sz="700" dirty="0">
                  <a:solidFill>
                    <a:schemeClr val="bg1"/>
                  </a:solidFill>
                </a:rPr>
                <a:t>ERP</a:t>
              </a:r>
            </a:p>
          </p:txBody>
        </p:sp>
        <p:sp>
          <p:nvSpPr>
            <p:cNvPr id="149" name="Rectangle 148"/>
            <p:cNvSpPr/>
            <p:nvPr/>
          </p:nvSpPr>
          <p:spPr bwMode="gray">
            <a:xfrm>
              <a:off x="7277188" y="5203902"/>
              <a:ext cx="563655" cy="203142"/>
            </a:xfrm>
            <a:prstGeom prst="rect">
              <a:avLst/>
            </a:prstGeom>
            <a:solidFill>
              <a:schemeClr val="accent5"/>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Other Apps</a:t>
              </a:r>
            </a:p>
          </p:txBody>
        </p:sp>
        <p:pic>
          <p:nvPicPr>
            <p:cNvPr id="150" name="Picture 32" descr="\\psf\Host\Users\eric\Graphic Tank\Electronics_Server copy.png"/>
            <p:cNvPicPr>
              <a:picLocks noChangeAspect="1" noChangeArrowheads="1"/>
            </p:cNvPicPr>
            <p:nvPr/>
          </p:nvPicPr>
          <p:blipFill>
            <a:blip r:embed="rId13" cstate="print"/>
            <a:srcRect/>
            <a:stretch>
              <a:fillRect/>
            </a:stretch>
          </p:blipFill>
          <p:spPr bwMode="auto">
            <a:xfrm>
              <a:off x="5970512" y="4832448"/>
              <a:ext cx="362142" cy="604853"/>
            </a:xfrm>
            <a:prstGeom prst="rect">
              <a:avLst/>
            </a:prstGeom>
            <a:noFill/>
          </p:spPr>
        </p:pic>
        <p:sp>
          <p:nvSpPr>
            <p:cNvPr id="151" name="Rectangle 150"/>
            <p:cNvSpPr/>
            <p:nvPr/>
          </p:nvSpPr>
          <p:spPr bwMode="gray">
            <a:xfrm>
              <a:off x="6184041" y="5203902"/>
              <a:ext cx="339422" cy="203142"/>
            </a:xfrm>
            <a:prstGeom prst="rect">
              <a:avLst/>
            </a:prstGeom>
            <a:solidFill>
              <a:schemeClr val="accent3"/>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EDW</a:t>
              </a:r>
            </a:p>
          </p:txBody>
        </p:sp>
        <p:sp>
          <p:nvSpPr>
            <p:cNvPr id="152" name="Rectangle 151"/>
            <p:cNvSpPr/>
            <p:nvPr/>
          </p:nvSpPr>
          <p:spPr bwMode="gray">
            <a:xfrm>
              <a:off x="6230311" y="5575214"/>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pic>
          <p:nvPicPr>
            <p:cNvPr id="153" name="Picture 32" descr="\\psf\Host\Users\eric\Graphic Tank\Electronics_Server copy.png"/>
            <p:cNvPicPr>
              <a:picLocks noChangeAspect="1" noChangeArrowheads="1"/>
            </p:cNvPicPr>
            <p:nvPr/>
          </p:nvPicPr>
          <p:blipFill>
            <a:blip r:embed="rId13" cstate="print"/>
            <a:srcRect/>
            <a:stretch>
              <a:fillRect/>
            </a:stretch>
          </p:blipFill>
          <p:spPr bwMode="auto">
            <a:xfrm>
              <a:off x="1050902" y="3011734"/>
              <a:ext cx="362142" cy="604853"/>
            </a:xfrm>
            <a:prstGeom prst="rect">
              <a:avLst/>
            </a:prstGeom>
            <a:noFill/>
          </p:spPr>
        </p:pic>
        <p:sp>
          <p:nvSpPr>
            <p:cNvPr id="154" name="Rectangle 153"/>
            <p:cNvSpPr/>
            <p:nvPr/>
          </p:nvSpPr>
          <p:spPr bwMode="gray">
            <a:xfrm>
              <a:off x="1264431" y="3370757"/>
              <a:ext cx="339422" cy="203142"/>
            </a:xfrm>
            <a:prstGeom prst="rect">
              <a:avLst/>
            </a:prstGeom>
            <a:solidFill>
              <a:srgbClr val="0070C0"/>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EDW</a:t>
              </a:r>
            </a:p>
          </p:txBody>
        </p:sp>
        <p:sp>
          <p:nvSpPr>
            <p:cNvPr id="155" name="Rectangle 154"/>
            <p:cNvSpPr/>
            <p:nvPr/>
          </p:nvSpPr>
          <p:spPr bwMode="gray">
            <a:xfrm>
              <a:off x="4443224" y="3370757"/>
              <a:ext cx="339422" cy="203142"/>
            </a:xfrm>
            <a:prstGeom prst="rect">
              <a:avLst/>
            </a:prstGeom>
            <a:solidFill>
              <a:schemeClr val="accent4"/>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156" name="Rectangle 155"/>
            <p:cNvSpPr/>
            <p:nvPr/>
          </p:nvSpPr>
          <p:spPr bwMode="gray">
            <a:xfrm>
              <a:off x="7509921" y="3370757"/>
              <a:ext cx="339422" cy="203142"/>
            </a:xfrm>
            <a:prstGeom prst="rect">
              <a:avLst/>
            </a:prstGeom>
            <a:solidFill>
              <a:schemeClr val="accent5"/>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157" name="Rectangle 156"/>
            <p:cNvSpPr/>
            <p:nvPr/>
          </p:nvSpPr>
          <p:spPr bwMode="gray">
            <a:xfrm>
              <a:off x="2135452" y="4433962"/>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pic>
          <p:nvPicPr>
            <p:cNvPr id="158" name="Picture 10" descr="\\psf\Host\Users\eric\Graphic Tank\Electronics_Database copy 4.png"/>
            <p:cNvPicPr>
              <a:picLocks noChangeAspect="1" noChangeArrowheads="1"/>
            </p:cNvPicPr>
            <p:nvPr/>
          </p:nvPicPr>
          <p:blipFill>
            <a:blip r:embed="rId11"/>
            <a:srcRect/>
            <a:stretch>
              <a:fillRect/>
            </a:stretch>
          </p:blipFill>
          <p:spPr bwMode="auto">
            <a:xfrm>
              <a:off x="5187372" y="4412617"/>
              <a:ext cx="340284" cy="316169"/>
            </a:xfrm>
            <a:prstGeom prst="rect">
              <a:avLst/>
            </a:prstGeom>
            <a:noFill/>
          </p:spPr>
        </p:pic>
        <p:pic>
          <p:nvPicPr>
            <p:cNvPr id="159" name="Picture 22" descr="\\psf\Host\Users\eric\Graphic Tank\Electronics_Server copy 4.png"/>
            <p:cNvPicPr>
              <a:picLocks noChangeAspect="1" noChangeArrowheads="1"/>
            </p:cNvPicPr>
            <p:nvPr/>
          </p:nvPicPr>
          <p:blipFill>
            <a:blip r:embed="rId12"/>
            <a:srcRect/>
            <a:stretch>
              <a:fillRect/>
            </a:stretch>
          </p:blipFill>
          <p:spPr bwMode="auto">
            <a:xfrm>
              <a:off x="4952708" y="4832847"/>
              <a:ext cx="362142" cy="604853"/>
            </a:xfrm>
            <a:prstGeom prst="rect">
              <a:avLst/>
            </a:prstGeom>
            <a:noFill/>
          </p:spPr>
        </p:pic>
        <p:sp>
          <p:nvSpPr>
            <p:cNvPr id="160" name="Rectangle 159"/>
            <p:cNvSpPr/>
            <p:nvPr/>
          </p:nvSpPr>
          <p:spPr bwMode="gray">
            <a:xfrm>
              <a:off x="5206942" y="4135667"/>
              <a:ext cx="339422" cy="203142"/>
            </a:xfrm>
            <a:prstGeom prst="rect">
              <a:avLst/>
            </a:prstGeom>
            <a:solidFill>
              <a:schemeClr val="accent4"/>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161" name="Rectangle 160"/>
            <p:cNvSpPr/>
            <p:nvPr/>
          </p:nvSpPr>
          <p:spPr bwMode="gray">
            <a:xfrm>
              <a:off x="5213374" y="442325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nvGrpSpPr>
            <p:cNvPr id="162" name="Group 161"/>
            <p:cNvGrpSpPr/>
            <p:nvPr/>
          </p:nvGrpSpPr>
          <p:grpSpPr>
            <a:xfrm>
              <a:off x="5641188" y="3008939"/>
              <a:ext cx="558557" cy="895991"/>
              <a:chOff x="6610452" y="3776856"/>
              <a:chExt cx="558557" cy="895991"/>
            </a:xfrm>
          </p:grpSpPr>
          <p:pic>
            <p:nvPicPr>
              <p:cNvPr id="268" name="Picture 12" descr="\\psf\Host\Users\eric\Graphic Tank\Electronics_Database copy 2.png"/>
              <p:cNvPicPr>
                <a:picLocks noChangeAspect="1" noChangeArrowheads="1"/>
              </p:cNvPicPr>
              <p:nvPr/>
            </p:nvPicPr>
            <p:blipFill>
              <a:blip r:embed="rId14"/>
              <a:srcRect/>
              <a:stretch>
                <a:fillRect/>
              </a:stretch>
            </p:blipFill>
            <p:spPr bwMode="auto">
              <a:xfrm>
                <a:off x="6819561" y="4369214"/>
                <a:ext cx="326791" cy="303633"/>
              </a:xfrm>
              <a:prstGeom prst="rect">
                <a:avLst/>
              </a:prstGeom>
              <a:noFill/>
            </p:spPr>
          </p:pic>
          <p:pic>
            <p:nvPicPr>
              <p:cNvPr id="269" name="Picture 33" descr="\\psf\Host\Users\eric\Graphic Tank\Electronics_Server copy 2.png"/>
              <p:cNvPicPr>
                <a:picLocks noChangeAspect="1" noChangeArrowheads="1"/>
              </p:cNvPicPr>
              <p:nvPr/>
            </p:nvPicPr>
            <p:blipFill>
              <a:blip r:embed="rId15"/>
              <a:srcRect/>
              <a:stretch>
                <a:fillRect/>
              </a:stretch>
            </p:blipFill>
            <p:spPr bwMode="auto">
              <a:xfrm>
                <a:off x="6610452" y="3776856"/>
                <a:ext cx="362142" cy="604853"/>
              </a:xfrm>
              <a:prstGeom prst="rect">
                <a:avLst/>
              </a:prstGeom>
              <a:noFill/>
            </p:spPr>
          </p:pic>
          <p:sp>
            <p:nvSpPr>
              <p:cNvPr id="270" name="Rectangle 269"/>
              <p:cNvSpPr/>
              <p:nvPr/>
            </p:nvSpPr>
            <p:spPr bwMode="gray">
              <a:xfrm>
                <a:off x="6829587" y="4135667"/>
                <a:ext cx="339422" cy="203142"/>
              </a:xfrm>
              <a:prstGeom prst="rect">
                <a:avLst/>
              </a:prstGeom>
              <a:solidFill>
                <a:schemeClr val="accent6"/>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271" name="Rectangle 270"/>
              <p:cNvSpPr/>
              <p:nvPr/>
            </p:nvSpPr>
            <p:spPr bwMode="gray">
              <a:xfrm>
                <a:off x="6852006" y="438685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sp>
          <p:nvSpPr>
            <p:cNvPr id="163" name="Rectangle 162"/>
            <p:cNvSpPr/>
            <p:nvPr/>
          </p:nvSpPr>
          <p:spPr bwMode="gray">
            <a:xfrm>
              <a:off x="7518260" y="3641756"/>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sp>
          <p:nvSpPr>
            <p:cNvPr id="164" name="Rectangle 163"/>
            <p:cNvSpPr/>
            <p:nvPr/>
          </p:nvSpPr>
          <p:spPr bwMode="gray">
            <a:xfrm>
              <a:off x="4452674" y="363566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nvGrpSpPr>
            <p:cNvPr id="165" name="Group 164"/>
            <p:cNvGrpSpPr/>
            <p:nvPr/>
          </p:nvGrpSpPr>
          <p:grpSpPr>
            <a:xfrm>
              <a:off x="2700791" y="3011734"/>
              <a:ext cx="552951" cy="901489"/>
              <a:chOff x="2700791" y="3011734"/>
              <a:chExt cx="552951" cy="901489"/>
            </a:xfrm>
          </p:grpSpPr>
          <p:pic>
            <p:nvPicPr>
              <p:cNvPr id="264" name="Picture 14" descr="\\psf\Host\Users\eric\Graphic Tank\Electronics_Database copy.png"/>
              <p:cNvPicPr>
                <a:picLocks noChangeAspect="1" noChangeArrowheads="1"/>
              </p:cNvPicPr>
              <p:nvPr/>
            </p:nvPicPr>
            <p:blipFill>
              <a:blip r:embed="rId8"/>
              <a:srcRect/>
              <a:stretch>
                <a:fillRect/>
              </a:stretch>
            </p:blipFill>
            <p:spPr bwMode="auto">
              <a:xfrm>
                <a:off x="2924548" y="3613507"/>
                <a:ext cx="322575" cy="299716"/>
              </a:xfrm>
              <a:prstGeom prst="rect">
                <a:avLst/>
              </a:prstGeom>
              <a:noFill/>
            </p:spPr>
          </p:pic>
          <p:pic>
            <p:nvPicPr>
              <p:cNvPr id="265" name="Picture 32" descr="\\psf\Host\Users\eric\Graphic Tank\Electronics_Server copy.png"/>
              <p:cNvPicPr>
                <a:picLocks noChangeAspect="1" noChangeArrowheads="1"/>
              </p:cNvPicPr>
              <p:nvPr/>
            </p:nvPicPr>
            <p:blipFill>
              <a:blip r:embed="rId13" cstate="print"/>
              <a:srcRect/>
              <a:stretch>
                <a:fillRect/>
              </a:stretch>
            </p:blipFill>
            <p:spPr bwMode="auto">
              <a:xfrm>
                <a:off x="2700791" y="3011734"/>
                <a:ext cx="362142" cy="604853"/>
              </a:xfrm>
              <a:prstGeom prst="rect">
                <a:avLst/>
              </a:prstGeom>
              <a:noFill/>
            </p:spPr>
          </p:pic>
          <p:sp>
            <p:nvSpPr>
              <p:cNvPr id="266" name="Rectangle 265"/>
              <p:cNvSpPr/>
              <p:nvPr/>
            </p:nvSpPr>
            <p:spPr bwMode="gray">
              <a:xfrm>
                <a:off x="2914320" y="3370757"/>
                <a:ext cx="339422" cy="203142"/>
              </a:xfrm>
              <a:prstGeom prst="rect">
                <a:avLst/>
              </a:prstGeom>
              <a:solidFill>
                <a:srgbClr val="0070C0"/>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267" name="Rectangle 266"/>
              <p:cNvSpPr/>
              <p:nvPr/>
            </p:nvSpPr>
            <p:spPr bwMode="gray">
              <a:xfrm>
                <a:off x="2948355" y="3626701"/>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sp>
          <p:nvSpPr>
            <p:cNvPr id="166" name="Rectangle 165"/>
            <p:cNvSpPr/>
            <p:nvPr/>
          </p:nvSpPr>
          <p:spPr bwMode="gray">
            <a:xfrm>
              <a:off x="1278553" y="362669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pic>
          <p:nvPicPr>
            <p:cNvPr id="167" name="Picture 10" descr="\\psf\Host\Users\eric\Graphic Tank\Electronics_Database copy 4.png"/>
            <p:cNvPicPr>
              <a:picLocks noChangeAspect="1" noChangeArrowheads="1"/>
            </p:cNvPicPr>
            <p:nvPr/>
          </p:nvPicPr>
          <p:blipFill>
            <a:blip r:embed="rId11"/>
            <a:srcRect/>
            <a:stretch>
              <a:fillRect/>
            </a:stretch>
          </p:blipFill>
          <p:spPr bwMode="auto">
            <a:xfrm>
              <a:off x="2096555" y="4403652"/>
              <a:ext cx="340284" cy="316169"/>
            </a:xfrm>
            <a:prstGeom prst="rect">
              <a:avLst/>
            </a:prstGeom>
            <a:noFill/>
          </p:spPr>
        </p:pic>
        <p:pic>
          <p:nvPicPr>
            <p:cNvPr id="168" name="Picture 22" descr="\\psf\Host\Users\eric\Graphic Tank\Electronics_Server copy 4.png"/>
            <p:cNvPicPr>
              <a:picLocks noChangeAspect="1" noChangeArrowheads="1"/>
            </p:cNvPicPr>
            <p:nvPr/>
          </p:nvPicPr>
          <p:blipFill>
            <a:blip r:embed="rId12"/>
            <a:srcRect/>
            <a:stretch>
              <a:fillRect/>
            </a:stretch>
          </p:blipFill>
          <p:spPr bwMode="auto">
            <a:xfrm>
              <a:off x="1898467" y="3781287"/>
              <a:ext cx="362142" cy="604853"/>
            </a:xfrm>
            <a:prstGeom prst="rect">
              <a:avLst/>
            </a:prstGeom>
            <a:noFill/>
          </p:spPr>
        </p:pic>
        <p:sp>
          <p:nvSpPr>
            <p:cNvPr id="169" name="Rectangle 168"/>
            <p:cNvSpPr/>
            <p:nvPr/>
          </p:nvSpPr>
          <p:spPr bwMode="gray">
            <a:xfrm>
              <a:off x="2116125" y="4135667"/>
              <a:ext cx="339422" cy="203142"/>
            </a:xfrm>
            <a:prstGeom prst="rect">
              <a:avLst/>
            </a:prstGeom>
            <a:solidFill>
              <a:schemeClr val="accent4"/>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178" name="Rectangle 177"/>
            <p:cNvSpPr/>
            <p:nvPr/>
          </p:nvSpPr>
          <p:spPr bwMode="gray">
            <a:xfrm>
              <a:off x="2122557" y="4432581"/>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pic>
          <p:nvPicPr>
            <p:cNvPr id="220" name="Picture 14" descr="\\psf\Host\Users\eric\Graphic Tank\Electronics_Database copy.png"/>
            <p:cNvPicPr>
              <a:picLocks noChangeAspect="1" noChangeArrowheads="1"/>
            </p:cNvPicPr>
            <p:nvPr/>
          </p:nvPicPr>
          <p:blipFill>
            <a:blip r:embed="rId8"/>
            <a:srcRect/>
            <a:stretch>
              <a:fillRect/>
            </a:stretch>
          </p:blipFill>
          <p:spPr bwMode="auto">
            <a:xfrm>
              <a:off x="1234492" y="5955389"/>
              <a:ext cx="322575" cy="299716"/>
            </a:xfrm>
            <a:prstGeom prst="rect">
              <a:avLst/>
            </a:prstGeom>
            <a:noFill/>
          </p:spPr>
        </p:pic>
        <p:sp>
          <p:nvSpPr>
            <p:cNvPr id="227" name="Rectangle 226"/>
            <p:cNvSpPr/>
            <p:nvPr/>
          </p:nvSpPr>
          <p:spPr bwMode="gray">
            <a:xfrm>
              <a:off x="1251121" y="5968580"/>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pic>
          <p:nvPicPr>
            <p:cNvPr id="228" name="Picture 22" descr="\\psf\Host\Users\eric\Graphic Tank\Electronics_Server copy 4.png"/>
            <p:cNvPicPr>
              <a:picLocks noChangeAspect="1" noChangeArrowheads="1"/>
            </p:cNvPicPr>
            <p:nvPr/>
          </p:nvPicPr>
          <p:blipFill>
            <a:blip r:embed="rId12"/>
            <a:srcRect/>
            <a:stretch>
              <a:fillRect/>
            </a:stretch>
          </p:blipFill>
          <p:spPr bwMode="auto">
            <a:xfrm>
              <a:off x="4957291" y="5556908"/>
              <a:ext cx="362142" cy="604853"/>
            </a:xfrm>
            <a:prstGeom prst="rect">
              <a:avLst/>
            </a:prstGeom>
            <a:noFill/>
          </p:spPr>
        </p:pic>
        <p:grpSp>
          <p:nvGrpSpPr>
            <p:cNvPr id="229" name="Group 228"/>
            <p:cNvGrpSpPr/>
            <p:nvPr/>
          </p:nvGrpSpPr>
          <p:grpSpPr>
            <a:xfrm>
              <a:off x="6600776" y="3770686"/>
              <a:ext cx="552951" cy="947030"/>
              <a:chOff x="2700791" y="3011734"/>
              <a:chExt cx="552951" cy="947030"/>
            </a:xfrm>
          </p:grpSpPr>
          <p:pic>
            <p:nvPicPr>
              <p:cNvPr id="260" name="Picture 14" descr="\\psf\Host\Users\eric\Graphic Tank\Electronics_Database copy.png"/>
              <p:cNvPicPr>
                <a:picLocks noChangeAspect="1" noChangeArrowheads="1"/>
              </p:cNvPicPr>
              <p:nvPr/>
            </p:nvPicPr>
            <p:blipFill>
              <a:blip r:embed="rId8"/>
              <a:srcRect/>
              <a:stretch>
                <a:fillRect/>
              </a:stretch>
            </p:blipFill>
            <p:spPr bwMode="auto">
              <a:xfrm>
                <a:off x="2924548" y="3659048"/>
                <a:ext cx="322575" cy="299716"/>
              </a:xfrm>
              <a:prstGeom prst="rect">
                <a:avLst/>
              </a:prstGeom>
              <a:noFill/>
            </p:spPr>
          </p:pic>
          <p:pic>
            <p:nvPicPr>
              <p:cNvPr id="261" name="Picture 32" descr="\\psf\Host\Users\eric\Graphic Tank\Electronics_Server copy.png"/>
              <p:cNvPicPr>
                <a:picLocks noChangeAspect="1" noChangeArrowheads="1"/>
              </p:cNvPicPr>
              <p:nvPr/>
            </p:nvPicPr>
            <p:blipFill>
              <a:blip r:embed="rId13" cstate="print"/>
              <a:srcRect/>
              <a:stretch>
                <a:fillRect/>
              </a:stretch>
            </p:blipFill>
            <p:spPr bwMode="auto">
              <a:xfrm>
                <a:off x="2700791" y="3011734"/>
                <a:ext cx="362142" cy="604853"/>
              </a:xfrm>
              <a:prstGeom prst="rect">
                <a:avLst/>
              </a:prstGeom>
              <a:noFill/>
            </p:spPr>
          </p:pic>
          <p:sp>
            <p:nvSpPr>
              <p:cNvPr id="262" name="Rectangle 261"/>
              <p:cNvSpPr/>
              <p:nvPr/>
            </p:nvSpPr>
            <p:spPr bwMode="gray">
              <a:xfrm>
                <a:off x="2914320" y="3370757"/>
                <a:ext cx="339422" cy="203142"/>
              </a:xfrm>
              <a:prstGeom prst="rect">
                <a:avLst/>
              </a:prstGeom>
              <a:solidFill>
                <a:srgbClr val="0070C0"/>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263" name="Rectangle 262"/>
              <p:cNvSpPr/>
              <p:nvPr/>
            </p:nvSpPr>
            <p:spPr bwMode="gray">
              <a:xfrm>
                <a:off x="2948355" y="3672242"/>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grpSp>
          <p:nvGrpSpPr>
            <p:cNvPr id="230" name="Group 229"/>
            <p:cNvGrpSpPr/>
            <p:nvPr/>
          </p:nvGrpSpPr>
          <p:grpSpPr>
            <a:xfrm>
              <a:off x="3610736" y="3776856"/>
              <a:ext cx="558557" cy="941711"/>
              <a:chOff x="6610452" y="3776856"/>
              <a:chExt cx="558557" cy="941711"/>
            </a:xfrm>
          </p:grpSpPr>
          <p:pic>
            <p:nvPicPr>
              <p:cNvPr id="256" name="Picture 12" descr="\\psf\Host\Users\eric\Graphic Tank\Electronics_Database copy 2.png"/>
              <p:cNvPicPr>
                <a:picLocks noChangeAspect="1" noChangeArrowheads="1"/>
              </p:cNvPicPr>
              <p:nvPr/>
            </p:nvPicPr>
            <p:blipFill>
              <a:blip r:embed="rId14"/>
              <a:srcRect/>
              <a:stretch>
                <a:fillRect/>
              </a:stretch>
            </p:blipFill>
            <p:spPr bwMode="auto">
              <a:xfrm>
                <a:off x="6810417" y="4414934"/>
                <a:ext cx="326791" cy="303633"/>
              </a:xfrm>
              <a:prstGeom prst="rect">
                <a:avLst/>
              </a:prstGeom>
              <a:noFill/>
            </p:spPr>
          </p:pic>
          <p:pic>
            <p:nvPicPr>
              <p:cNvPr id="257" name="Picture 33" descr="\\psf\Host\Users\eric\Graphic Tank\Electronics_Server copy 2.png"/>
              <p:cNvPicPr>
                <a:picLocks noChangeAspect="1" noChangeArrowheads="1"/>
              </p:cNvPicPr>
              <p:nvPr/>
            </p:nvPicPr>
            <p:blipFill>
              <a:blip r:embed="rId15"/>
              <a:srcRect/>
              <a:stretch>
                <a:fillRect/>
              </a:stretch>
            </p:blipFill>
            <p:spPr bwMode="auto">
              <a:xfrm>
                <a:off x="6610452" y="3776856"/>
                <a:ext cx="362142" cy="604853"/>
              </a:xfrm>
              <a:prstGeom prst="rect">
                <a:avLst/>
              </a:prstGeom>
              <a:noFill/>
            </p:spPr>
          </p:pic>
          <p:sp>
            <p:nvSpPr>
              <p:cNvPr id="258" name="Rectangle 257"/>
              <p:cNvSpPr/>
              <p:nvPr/>
            </p:nvSpPr>
            <p:spPr bwMode="gray">
              <a:xfrm>
                <a:off x="6829587" y="4135667"/>
                <a:ext cx="339422" cy="203142"/>
              </a:xfrm>
              <a:prstGeom prst="rect">
                <a:avLst/>
              </a:prstGeom>
              <a:solidFill>
                <a:schemeClr val="accent6"/>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DM</a:t>
                </a:r>
              </a:p>
            </p:txBody>
          </p:sp>
          <p:sp>
            <p:nvSpPr>
              <p:cNvPr id="259" name="Rectangle 258"/>
              <p:cNvSpPr/>
              <p:nvPr/>
            </p:nvSpPr>
            <p:spPr bwMode="gray">
              <a:xfrm>
                <a:off x="6842862" y="443257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grpSp>
          <p:nvGrpSpPr>
            <p:cNvPr id="231" name="Group 230"/>
            <p:cNvGrpSpPr/>
            <p:nvPr/>
          </p:nvGrpSpPr>
          <p:grpSpPr>
            <a:xfrm>
              <a:off x="1996840" y="4837560"/>
              <a:ext cx="558557" cy="1024007"/>
              <a:chOff x="6610452" y="3776856"/>
              <a:chExt cx="558557" cy="1024007"/>
            </a:xfrm>
          </p:grpSpPr>
          <p:pic>
            <p:nvPicPr>
              <p:cNvPr id="252" name="Picture 12" descr="\\psf\Host\Users\eric\Graphic Tank\Electronics_Database copy 2.png"/>
              <p:cNvPicPr>
                <a:picLocks noChangeAspect="1" noChangeArrowheads="1"/>
              </p:cNvPicPr>
              <p:nvPr/>
            </p:nvPicPr>
            <p:blipFill>
              <a:blip r:embed="rId14"/>
              <a:srcRect/>
              <a:stretch>
                <a:fillRect/>
              </a:stretch>
            </p:blipFill>
            <p:spPr bwMode="auto">
              <a:xfrm>
                <a:off x="6801273" y="4497230"/>
                <a:ext cx="326791" cy="303633"/>
              </a:xfrm>
              <a:prstGeom prst="rect">
                <a:avLst/>
              </a:prstGeom>
              <a:noFill/>
            </p:spPr>
          </p:pic>
          <p:pic>
            <p:nvPicPr>
              <p:cNvPr id="253" name="Picture 33" descr="\\psf\Host\Users\eric\Graphic Tank\Electronics_Server copy 2.png"/>
              <p:cNvPicPr>
                <a:picLocks noChangeAspect="1" noChangeArrowheads="1"/>
              </p:cNvPicPr>
              <p:nvPr/>
            </p:nvPicPr>
            <p:blipFill>
              <a:blip r:embed="rId15"/>
              <a:srcRect/>
              <a:stretch>
                <a:fillRect/>
              </a:stretch>
            </p:blipFill>
            <p:spPr bwMode="auto">
              <a:xfrm>
                <a:off x="6610452" y="3776856"/>
                <a:ext cx="362142" cy="604853"/>
              </a:xfrm>
              <a:prstGeom prst="rect">
                <a:avLst/>
              </a:prstGeom>
              <a:noFill/>
            </p:spPr>
          </p:pic>
          <p:sp>
            <p:nvSpPr>
              <p:cNvPr id="254" name="Rectangle 253"/>
              <p:cNvSpPr/>
              <p:nvPr/>
            </p:nvSpPr>
            <p:spPr bwMode="gray">
              <a:xfrm>
                <a:off x="6829587" y="4135667"/>
                <a:ext cx="339422" cy="203142"/>
              </a:xfrm>
              <a:prstGeom prst="rect">
                <a:avLst/>
              </a:prstGeom>
              <a:solidFill>
                <a:schemeClr val="accent6"/>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EDW</a:t>
                </a:r>
              </a:p>
            </p:txBody>
          </p:sp>
          <p:sp>
            <p:nvSpPr>
              <p:cNvPr id="255" name="Rectangle 254"/>
              <p:cNvSpPr/>
              <p:nvPr/>
            </p:nvSpPr>
            <p:spPr bwMode="gray">
              <a:xfrm>
                <a:off x="6824574" y="4505730"/>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pic>
          <p:nvPicPr>
            <p:cNvPr id="232" name="Picture 23" descr="\\psf\Host\Users\eric\Graphic Tank\Electronics_Server copy 3.png"/>
            <p:cNvPicPr>
              <a:picLocks noChangeAspect="1" noChangeArrowheads="1"/>
            </p:cNvPicPr>
            <p:nvPr/>
          </p:nvPicPr>
          <p:blipFill>
            <a:blip r:embed="rId9"/>
            <a:srcRect/>
            <a:stretch>
              <a:fillRect/>
            </a:stretch>
          </p:blipFill>
          <p:spPr bwMode="auto">
            <a:xfrm>
              <a:off x="2987824" y="4832448"/>
              <a:ext cx="362142" cy="604853"/>
            </a:xfrm>
            <a:prstGeom prst="rect">
              <a:avLst/>
            </a:prstGeom>
            <a:noFill/>
          </p:spPr>
        </p:pic>
        <p:sp>
          <p:nvSpPr>
            <p:cNvPr id="233" name="Rectangle 232"/>
            <p:cNvSpPr/>
            <p:nvPr/>
          </p:nvSpPr>
          <p:spPr bwMode="gray">
            <a:xfrm>
              <a:off x="3208024" y="5203902"/>
              <a:ext cx="339422" cy="203142"/>
            </a:xfrm>
            <a:prstGeom prst="rect">
              <a:avLst/>
            </a:prstGeom>
            <a:solidFill>
              <a:schemeClr val="accent5"/>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CRM</a:t>
              </a:r>
            </a:p>
          </p:txBody>
        </p:sp>
        <p:pic>
          <p:nvPicPr>
            <p:cNvPr id="234" name="Picture 23" descr="\\psf\Host\Users\eric\Graphic Tank\Electronics_Server copy 3.png"/>
            <p:cNvPicPr>
              <a:picLocks noChangeAspect="1" noChangeArrowheads="1"/>
            </p:cNvPicPr>
            <p:nvPr/>
          </p:nvPicPr>
          <p:blipFill>
            <a:blip r:embed="rId9"/>
            <a:srcRect/>
            <a:stretch>
              <a:fillRect/>
            </a:stretch>
          </p:blipFill>
          <p:spPr bwMode="auto">
            <a:xfrm>
              <a:off x="2987824" y="5570952"/>
              <a:ext cx="362142" cy="604853"/>
            </a:xfrm>
            <a:prstGeom prst="rect">
              <a:avLst/>
            </a:prstGeom>
            <a:noFill/>
          </p:spPr>
        </p:pic>
        <p:grpSp>
          <p:nvGrpSpPr>
            <p:cNvPr id="237" name="Group 236"/>
            <p:cNvGrpSpPr/>
            <p:nvPr/>
          </p:nvGrpSpPr>
          <p:grpSpPr>
            <a:xfrm>
              <a:off x="3212992" y="5935558"/>
              <a:ext cx="326791" cy="311073"/>
              <a:chOff x="3212992" y="5935558"/>
              <a:chExt cx="326791" cy="311073"/>
            </a:xfrm>
          </p:grpSpPr>
          <p:pic>
            <p:nvPicPr>
              <p:cNvPr id="250" name="Picture 11" descr="\\psf\Host\Users\eric\Graphic Tank\Electronics_Database copy 3.png"/>
              <p:cNvPicPr>
                <a:picLocks noChangeAspect="1" noChangeArrowheads="1"/>
              </p:cNvPicPr>
              <p:nvPr/>
            </p:nvPicPr>
            <p:blipFill>
              <a:blip r:embed="rId10"/>
              <a:srcRect/>
              <a:stretch>
                <a:fillRect/>
              </a:stretch>
            </p:blipFill>
            <p:spPr bwMode="auto">
              <a:xfrm>
                <a:off x="3212992" y="5942998"/>
                <a:ext cx="326791" cy="303633"/>
              </a:xfrm>
              <a:prstGeom prst="rect">
                <a:avLst/>
              </a:prstGeom>
              <a:noFill/>
            </p:spPr>
          </p:pic>
          <p:sp>
            <p:nvSpPr>
              <p:cNvPr id="251" name="Rectangle 250"/>
              <p:cNvSpPr/>
              <p:nvPr/>
            </p:nvSpPr>
            <p:spPr bwMode="gray">
              <a:xfrm>
                <a:off x="3239139" y="593555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grpSp>
          <p:nvGrpSpPr>
            <p:cNvPr id="238" name="Group 237"/>
            <p:cNvGrpSpPr/>
            <p:nvPr/>
          </p:nvGrpSpPr>
          <p:grpSpPr>
            <a:xfrm>
              <a:off x="3968504" y="4837560"/>
              <a:ext cx="558557" cy="1024007"/>
              <a:chOff x="6610452" y="3776856"/>
              <a:chExt cx="558557" cy="1024007"/>
            </a:xfrm>
          </p:grpSpPr>
          <p:pic>
            <p:nvPicPr>
              <p:cNvPr id="246" name="Picture 12" descr="\\psf\Host\Users\eric\Graphic Tank\Electronics_Database copy 2.png"/>
              <p:cNvPicPr>
                <a:picLocks noChangeAspect="1" noChangeArrowheads="1"/>
              </p:cNvPicPr>
              <p:nvPr/>
            </p:nvPicPr>
            <p:blipFill>
              <a:blip r:embed="rId14"/>
              <a:srcRect/>
              <a:stretch>
                <a:fillRect/>
              </a:stretch>
            </p:blipFill>
            <p:spPr bwMode="auto">
              <a:xfrm>
                <a:off x="6828705" y="4497230"/>
                <a:ext cx="326791" cy="303633"/>
              </a:xfrm>
              <a:prstGeom prst="rect">
                <a:avLst/>
              </a:prstGeom>
              <a:noFill/>
            </p:spPr>
          </p:pic>
          <p:pic>
            <p:nvPicPr>
              <p:cNvPr id="247" name="Picture 33" descr="\\psf\Host\Users\eric\Graphic Tank\Electronics_Server copy 2.png"/>
              <p:cNvPicPr>
                <a:picLocks noChangeAspect="1" noChangeArrowheads="1"/>
              </p:cNvPicPr>
              <p:nvPr/>
            </p:nvPicPr>
            <p:blipFill>
              <a:blip r:embed="rId15"/>
              <a:srcRect/>
              <a:stretch>
                <a:fillRect/>
              </a:stretch>
            </p:blipFill>
            <p:spPr bwMode="auto">
              <a:xfrm>
                <a:off x="6610452" y="3776856"/>
                <a:ext cx="362142" cy="604853"/>
              </a:xfrm>
              <a:prstGeom prst="rect">
                <a:avLst/>
              </a:prstGeom>
              <a:noFill/>
            </p:spPr>
          </p:pic>
          <p:sp>
            <p:nvSpPr>
              <p:cNvPr id="248" name="Rectangle 247"/>
              <p:cNvSpPr/>
              <p:nvPr/>
            </p:nvSpPr>
            <p:spPr bwMode="gray">
              <a:xfrm>
                <a:off x="6829587" y="4135667"/>
                <a:ext cx="339422" cy="203142"/>
              </a:xfrm>
              <a:prstGeom prst="rect">
                <a:avLst/>
              </a:prstGeom>
              <a:solidFill>
                <a:schemeClr val="accent6"/>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EDW</a:t>
                </a:r>
              </a:p>
            </p:txBody>
          </p:sp>
          <p:sp>
            <p:nvSpPr>
              <p:cNvPr id="249" name="Rectangle 248"/>
              <p:cNvSpPr/>
              <p:nvPr/>
            </p:nvSpPr>
            <p:spPr bwMode="gray">
              <a:xfrm>
                <a:off x="6852006" y="4505730"/>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sp>
          <p:nvSpPr>
            <p:cNvPr id="239" name="Rectangle 238"/>
            <p:cNvSpPr/>
            <p:nvPr/>
          </p:nvSpPr>
          <p:spPr bwMode="gray">
            <a:xfrm>
              <a:off x="5156469" y="5203902"/>
              <a:ext cx="465627" cy="203142"/>
            </a:xfrm>
            <a:prstGeom prst="rect">
              <a:avLst/>
            </a:prstGeom>
            <a:solidFill>
              <a:schemeClr val="accent4"/>
            </a:solidFill>
            <a:ln w="6350">
              <a:solidFill>
                <a:schemeClr val="bg1"/>
              </a:solidFill>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Planning</a:t>
              </a:r>
            </a:p>
          </p:txBody>
        </p:sp>
        <p:pic>
          <p:nvPicPr>
            <p:cNvPr id="240" name="Picture 10" descr="\\psf\Host\Users\eric\Graphic Tank\Electronics_Database copy 4.png"/>
            <p:cNvPicPr>
              <a:picLocks noChangeAspect="1" noChangeArrowheads="1"/>
            </p:cNvPicPr>
            <p:nvPr/>
          </p:nvPicPr>
          <p:blipFill>
            <a:blip r:embed="rId11"/>
            <a:srcRect/>
            <a:stretch>
              <a:fillRect/>
            </a:stretch>
          </p:blipFill>
          <p:spPr bwMode="auto">
            <a:xfrm>
              <a:off x="5187372" y="5904704"/>
              <a:ext cx="340284" cy="316169"/>
            </a:xfrm>
            <a:prstGeom prst="rect">
              <a:avLst/>
            </a:prstGeom>
            <a:noFill/>
          </p:spPr>
        </p:pic>
        <p:sp>
          <p:nvSpPr>
            <p:cNvPr id="241" name="Rectangle 240"/>
            <p:cNvSpPr/>
            <p:nvPr/>
          </p:nvSpPr>
          <p:spPr bwMode="gray">
            <a:xfrm>
              <a:off x="5213374" y="5915345"/>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pic>
          <p:nvPicPr>
            <p:cNvPr id="242" name="Picture 23" descr="\\psf\Host\Users\eric\Graphic Tank\Electronics_Server copy 3.png"/>
            <p:cNvPicPr>
              <a:picLocks noChangeAspect="1" noChangeArrowheads="1"/>
            </p:cNvPicPr>
            <p:nvPr/>
          </p:nvPicPr>
          <p:blipFill>
            <a:blip r:embed="rId9"/>
            <a:srcRect/>
            <a:stretch>
              <a:fillRect/>
            </a:stretch>
          </p:blipFill>
          <p:spPr bwMode="auto">
            <a:xfrm>
              <a:off x="7109209" y="5559520"/>
              <a:ext cx="362142" cy="604853"/>
            </a:xfrm>
            <a:prstGeom prst="rect">
              <a:avLst/>
            </a:prstGeom>
            <a:noFill/>
          </p:spPr>
        </p:pic>
        <p:grpSp>
          <p:nvGrpSpPr>
            <p:cNvPr id="243" name="Group 242"/>
            <p:cNvGrpSpPr/>
            <p:nvPr/>
          </p:nvGrpSpPr>
          <p:grpSpPr>
            <a:xfrm>
              <a:off x="7309448" y="5935558"/>
              <a:ext cx="326791" cy="311073"/>
              <a:chOff x="3212992" y="5935558"/>
              <a:chExt cx="326791" cy="311073"/>
            </a:xfrm>
          </p:grpSpPr>
          <p:pic>
            <p:nvPicPr>
              <p:cNvPr id="244" name="Picture 11" descr="\\psf\Host\Users\eric\Graphic Tank\Electronics_Database copy 3.png"/>
              <p:cNvPicPr>
                <a:picLocks noChangeAspect="1" noChangeArrowheads="1"/>
              </p:cNvPicPr>
              <p:nvPr/>
            </p:nvPicPr>
            <p:blipFill>
              <a:blip r:embed="rId10"/>
              <a:srcRect/>
              <a:stretch>
                <a:fillRect/>
              </a:stretch>
            </p:blipFill>
            <p:spPr bwMode="auto">
              <a:xfrm>
                <a:off x="3212992" y="5942998"/>
                <a:ext cx="326791" cy="303633"/>
              </a:xfrm>
              <a:prstGeom prst="rect">
                <a:avLst/>
              </a:prstGeom>
              <a:noFill/>
            </p:spPr>
          </p:pic>
          <p:sp>
            <p:nvSpPr>
              <p:cNvPr id="245" name="Rectangle 244"/>
              <p:cNvSpPr/>
              <p:nvPr/>
            </p:nvSpPr>
            <p:spPr bwMode="gray">
              <a:xfrm>
                <a:off x="3239139" y="5935558"/>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700" dirty="0" smtClean="0">
                    <a:solidFill>
                      <a:schemeClr val="bg1"/>
                    </a:solidFill>
                  </a:rPr>
                  <a:t>DB</a:t>
                </a:r>
              </a:p>
            </p:txBody>
          </p:sp>
        </p:grpSp>
        <p:cxnSp>
          <p:nvCxnSpPr>
            <p:cNvPr id="6" name="Straight Arrow Connector 5"/>
            <p:cNvCxnSpPr/>
            <p:nvPr/>
          </p:nvCxnSpPr>
          <p:spPr>
            <a:xfrm flipV="1">
              <a:off x="1506071" y="4276166"/>
              <a:ext cx="3424517" cy="69028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19365" y="3675529"/>
              <a:ext cx="313764" cy="37651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6" idx="1"/>
            </p:cNvCxnSpPr>
            <p:nvPr/>
          </p:nvCxnSpPr>
          <p:spPr>
            <a:xfrm flipH="1" flipV="1">
              <a:off x="6172754" y="3927312"/>
              <a:ext cx="927566" cy="120756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452282" y="5495365"/>
              <a:ext cx="627530" cy="3585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096871" y="3460376"/>
              <a:ext cx="1479176" cy="58270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254188" y="3657600"/>
              <a:ext cx="1640541" cy="155089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387788" y="3693459"/>
              <a:ext cx="331694" cy="134470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459506" y="3505200"/>
              <a:ext cx="1766047" cy="228600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360024" y="3747247"/>
              <a:ext cx="53788" cy="94129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210236" y="3657600"/>
              <a:ext cx="0" cy="111162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12258" y="3451412"/>
              <a:ext cx="86957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384612" y="3343835"/>
              <a:ext cx="1757082" cy="57374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79576" y="3263153"/>
              <a:ext cx="88750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122894" y="3209365"/>
              <a:ext cx="573741" cy="50202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365602" y="5134875"/>
              <a:ext cx="578869" cy="190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522259" y="5925670"/>
              <a:ext cx="1344705"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554633" y="6024282"/>
              <a:ext cx="1344705"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1547664" y="6024282"/>
              <a:ext cx="1344705"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2599765" y="4285129"/>
              <a:ext cx="1299882" cy="64545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200399" y="3200400"/>
              <a:ext cx="878541"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57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58369"/>
          <p:cNvGrpSpPr/>
          <p:nvPr/>
        </p:nvGrpSpPr>
        <p:grpSpPr>
          <a:xfrm>
            <a:off x="93212" y="1897038"/>
            <a:ext cx="8806093" cy="4408909"/>
            <a:chOff x="93212" y="1897038"/>
            <a:chExt cx="8806093" cy="4408909"/>
          </a:xfrm>
        </p:grpSpPr>
        <p:pic>
          <p:nvPicPr>
            <p:cNvPr id="58376" name="Picture 8"/>
            <p:cNvPicPr>
              <a:picLocks noChangeAspect="1" noChangeArrowheads="1"/>
            </p:cNvPicPr>
            <p:nvPr/>
          </p:nvPicPr>
          <p:blipFill>
            <a:blip r:embed="rId3" cstate="print"/>
            <a:srcRect/>
            <a:stretch>
              <a:fillRect/>
            </a:stretch>
          </p:blipFill>
          <p:spPr bwMode="auto">
            <a:xfrm>
              <a:off x="149444" y="1897038"/>
              <a:ext cx="8749861" cy="4346265"/>
            </a:xfrm>
            <a:prstGeom prst="rect">
              <a:avLst/>
            </a:prstGeom>
            <a:noFill/>
            <a:ln w="9525">
              <a:noFill/>
              <a:miter lim="800000"/>
              <a:headEnd/>
              <a:tailEnd/>
            </a:ln>
          </p:spPr>
        </p:pic>
        <p:sp>
          <p:nvSpPr>
            <p:cNvPr id="3" name="TextBox 2"/>
            <p:cNvSpPr txBox="1"/>
            <p:nvPr/>
          </p:nvSpPr>
          <p:spPr>
            <a:xfrm>
              <a:off x="93212" y="5782727"/>
              <a:ext cx="1334370" cy="523220"/>
            </a:xfrm>
            <a:prstGeom prst="rect">
              <a:avLst/>
            </a:prstGeom>
            <a:solidFill>
              <a:schemeClr val="bg1"/>
            </a:solidFill>
          </p:spPr>
          <p:txBody>
            <a:bodyPr wrap="square" rtlCol="0">
              <a:spAutoFit/>
            </a:bodyPr>
            <a:lstStyle/>
            <a:p>
              <a:pPr algn="ctr" fontAlgn="base">
                <a:spcBef>
                  <a:spcPct val="50000"/>
                </a:spcBef>
                <a:spcAft>
                  <a:spcPct val="0"/>
                </a:spcAft>
                <a:buClr>
                  <a:srgbClr val="F0AB00"/>
                </a:buClr>
                <a:buSzPct val="80000"/>
              </a:pPr>
              <a:r>
                <a:rPr lang="ru-RU" sz="800" dirty="0" err="1"/>
                <a:t>Мэйнфрэйм</a:t>
              </a:r>
              <a:r>
                <a:rPr lang="ru-RU" sz="800" dirty="0"/>
                <a:t> архитектура</a:t>
              </a:r>
            </a:p>
            <a:p>
              <a:pPr algn="ctr" fontAlgn="base">
                <a:spcBef>
                  <a:spcPct val="50000"/>
                </a:spcBef>
                <a:spcAft>
                  <a:spcPct val="0"/>
                </a:spcAft>
                <a:buClr>
                  <a:srgbClr val="F0AB00"/>
                </a:buClr>
                <a:buSzPct val="80000"/>
              </a:pPr>
              <a:endParaRPr lang="en-US" sz="800" kern="0" dirty="0" smtClean="0">
                <a:ea typeface="Arial Unicode MS" pitchFamily="34" charset="-128"/>
                <a:cs typeface="Arial Unicode MS" pitchFamily="34" charset="-128"/>
              </a:endParaRPr>
            </a:p>
          </p:txBody>
        </p:sp>
        <p:sp>
          <p:nvSpPr>
            <p:cNvPr id="4" name="TextBox 3"/>
            <p:cNvSpPr txBox="1"/>
            <p:nvPr/>
          </p:nvSpPr>
          <p:spPr>
            <a:xfrm>
              <a:off x="1427582" y="5689703"/>
              <a:ext cx="1681211" cy="461665"/>
            </a:xfrm>
            <a:prstGeom prst="rect">
              <a:avLst/>
            </a:prstGeom>
            <a:solidFill>
              <a:schemeClr val="bg1"/>
            </a:solidFill>
          </p:spPr>
          <p:txBody>
            <a:bodyPr wrap="square" rtlCol="0">
              <a:spAutoFit/>
            </a:bodyPr>
            <a:lstStyle/>
            <a:p>
              <a:pPr algn="ctr" fontAlgn="base">
                <a:spcBef>
                  <a:spcPct val="50000"/>
                </a:spcBef>
                <a:spcAft>
                  <a:spcPct val="0"/>
                </a:spcAft>
                <a:buClr>
                  <a:srgbClr val="F0AB00"/>
                </a:buClr>
                <a:buSzPct val="80000"/>
              </a:pPr>
              <a:r>
                <a:rPr lang="ru-RU" sz="800" dirty="0"/>
                <a:t>Оригинальная трехуровневая клиент - сервер архитектура, интегрированная </a:t>
              </a:r>
              <a:r>
                <a:rPr lang="en-US" sz="800" dirty="0"/>
                <a:t>ERP </a:t>
              </a:r>
              <a:r>
                <a:rPr lang="ru-RU" sz="800" dirty="0" smtClean="0"/>
                <a:t>система</a:t>
              </a:r>
              <a:endParaRPr lang="en-US" sz="800" kern="0" dirty="0" smtClean="0">
                <a:ea typeface="Arial Unicode MS" pitchFamily="34" charset="-128"/>
                <a:cs typeface="Arial Unicode MS" pitchFamily="34" charset="-128"/>
              </a:endParaRPr>
            </a:p>
          </p:txBody>
        </p:sp>
        <p:sp>
          <p:nvSpPr>
            <p:cNvPr id="58368" name="TextBox 58367"/>
            <p:cNvSpPr txBox="1"/>
            <p:nvPr/>
          </p:nvSpPr>
          <p:spPr>
            <a:xfrm>
              <a:off x="3221611" y="5466828"/>
              <a:ext cx="2510691" cy="646331"/>
            </a:xfrm>
            <a:prstGeom prst="rect">
              <a:avLst/>
            </a:prstGeom>
            <a:solidFill>
              <a:schemeClr val="bg1"/>
            </a:solidFill>
          </p:spPr>
          <p:txBody>
            <a:bodyPr wrap="square" rtlCol="0">
              <a:spAutoFit/>
            </a:bodyPr>
            <a:lstStyle/>
            <a:p>
              <a:pPr algn="ctr" fontAlgn="base">
                <a:spcBef>
                  <a:spcPct val="50000"/>
                </a:spcBef>
                <a:spcAft>
                  <a:spcPct val="0"/>
                </a:spcAft>
                <a:buClr>
                  <a:srgbClr val="F0AB00"/>
                </a:buClr>
                <a:buSzPct val="80000"/>
              </a:pPr>
              <a:r>
                <a:rPr lang="ru-RU" sz="800" dirty="0"/>
                <a:t>Трехуровневая клиент - сервер архитектура с отдельными средами оптимизации производительности и бизнес процессов</a:t>
              </a:r>
            </a:p>
            <a:p>
              <a:pPr algn="ctr" fontAlgn="base">
                <a:spcBef>
                  <a:spcPct val="50000"/>
                </a:spcBef>
                <a:spcAft>
                  <a:spcPct val="0"/>
                </a:spcAft>
                <a:buClr>
                  <a:srgbClr val="F0AB00"/>
                </a:buClr>
                <a:buSzPct val="80000"/>
              </a:pPr>
              <a:endParaRPr lang="en-US" sz="800" kern="0" dirty="0" smtClean="0">
                <a:ea typeface="Arial Unicode MS" pitchFamily="34" charset="-128"/>
                <a:cs typeface="Arial Unicode MS" pitchFamily="34" charset="-128"/>
              </a:endParaRPr>
            </a:p>
          </p:txBody>
        </p:sp>
        <p:sp>
          <p:nvSpPr>
            <p:cNvPr id="58369" name="TextBox 58368"/>
            <p:cNvSpPr txBox="1"/>
            <p:nvPr/>
          </p:nvSpPr>
          <p:spPr>
            <a:xfrm>
              <a:off x="5994668" y="4977651"/>
              <a:ext cx="2649974" cy="461665"/>
            </a:xfrm>
            <a:prstGeom prst="rect">
              <a:avLst/>
            </a:prstGeom>
            <a:solidFill>
              <a:schemeClr val="bg1"/>
            </a:solidFill>
          </p:spPr>
          <p:txBody>
            <a:bodyPr wrap="square" rtlCol="0">
              <a:spAutoFit/>
            </a:bodyPr>
            <a:lstStyle/>
            <a:p>
              <a:pPr algn="ctr" fontAlgn="base">
                <a:spcBef>
                  <a:spcPct val="50000"/>
                </a:spcBef>
                <a:spcAft>
                  <a:spcPct val="0"/>
                </a:spcAft>
                <a:buClr>
                  <a:srgbClr val="F0AB00"/>
                </a:buClr>
                <a:buSzPct val="80000"/>
              </a:pPr>
              <a:r>
                <a:rPr lang="ru-RU" sz="800" dirty="0"/>
                <a:t>Взрывное расширение отдельных сред для разных бизнес процессов и обработки разных видов </a:t>
              </a:r>
              <a:r>
                <a:rPr lang="ru-RU" sz="800" dirty="0" smtClean="0"/>
                <a:t>данных</a:t>
              </a:r>
              <a:endParaRPr lang="en-US" sz="800" kern="0" dirty="0" smtClean="0">
                <a:ea typeface="Arial Unicode MS" pitchFamily="34" charset="-128"/>
                <a:cs typeface="Arial Unicode MS" pitchFamily="34" charset="-128"/>
              </a:endParaRPr>
            </a:p>
          </p:txBody>
        </p:sp>
      </p:grpSp>
      <p:sp>
        <p:nvSpPr>
          <p:cNvPr id="2" name="Title 1"/>
          <p:cNvSpPr>
            <a:spLocks noGrp="1"/>
          </p:cNvSpPr>
          <p:nvPr>
            <p:ph type="title"/>
          </p:nvPr>
        </p:nvSpPr>
        <p:spPr/>
        <p:txBody>
          <a:bodyPr/>
          <a:lstStyle/>
          <a:p>
            <a:r>
              <a:rPr lang="ru-RU" dirty="0" smtClean="0"/>
              <a:t>Развитие </a:t>
            </a:r>
            <a:r>
              <a:rPr lang="en-US" dirty="0" smtClean="0"/>
              <a:t>ERP </a:t>
            </a:r>
            <a:r>
              <a:rPr lang="ru-RU" dirty="0" smtClean="0"/>
              <a:t>ландшафтов</a:t>
            </a:r>
            <a:r>
              <a:rPr lang="en-US" dirty="0" smtClean="0"/>
              <a:t/>
            </a:r>
            <a:br>
              <a:rPr lang="en-US" dirty="0" smtClean="0"/>
            </a:br>
            <a:r>
              <a:rPr lang="ru-RU" sz="1800" dirty="0" smtClean="0"/>
              <a:t>С начала 90х годов до сегодняшних дней</a:t>
            </a:r>
            <a:endParaRPr lang="en-US" dirty="0"/>
          </a:p>
        </p:txBody>
      </p:sp>
      <p:sp>
        <p:nvSpPr>
          <p:cNvPr id="5" name="Curved Down Arrow 4"/>
          <p:cNvSpPr/>
          <p:nvPr/>
        </p:nvSpPr>
        <p:spPr bwMode="gray">
          <a:xfrm>
            <a:off x="408538" y="3562459"/>
            <a:ext cx="1448790" cy="741019"/>
          </a:xfrm>
          <a:prstGeom prst="curvedDownArrow">
            <a:avLst/>
          </a:prstGeom>
          <a:solidFill>
            <a:schemeClr val="accent1"/>
          </a:solidFill>
          <a:ln w="6350" algn="ctr">
            <a:noFill/>
            <a:miter lim="800000"/>
            <a:headEnd/>
            <a:tailEnd/>
          </a:ln>
        </p:spPr>
        <p:txBody>
          <a:bodyPr lIns="96907" tIns="77526" rIns="96907" bIns="77526" rtlCol="0" anchor="ctr"/>
          <a:lstStyle/>
          <a:p>
            <a:pPr algn="ctr" defTabSz="984578"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6" name="Curved Down Arrow 5"/>
          <p:cNvSpPr/>
          <p:nvPr/>
        </p:nvSpPr>
        <p:spPr bwMode="gray">
          <a:xfrm>
            <a:off x="1637789" y="2319059"/>
            <a:ext cx="1448790" cy="741019"/>
          </a:xfrm>
          <a:prstGeom prst="curvedDownArrow">
            <a:avLst>
              <a:gd name="adj1" fmla="val 25000"/>
              <a:gd name="adj2" fmla="val 52228"/>
              <a:gd name="adj3" fmla="val 25000"/>
            </a:avLst>
          </a:prstGeom>
          <a:solidFill>
            <a:schemeClr val="accent1"/>
          </a:solidFill>
          <a:ln w="6350" algn="ctr">
            <a:noFill/>
            <a:miter lim="800000"/>
            <a:headEnd/>
            <a:tailEnd/>
          </a:ln>
        </p:spPr>
        <p:txBody>
          <a:bodyPr lIns="96907" tIns="77526" rIns="96907" bIns="77526" rtlCol="0" anchor="ctr"/>
          <a:lstStyle/>
          <a:p>
            <a:pPr algn="ctr" defTabSz="984578"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7" name="Curved Down Arrow 6"/>
          <p:cNvSpPr/>
          <p:nvPr/>
        </p:nvSpPr>
        <p:spPr bwMode="gray">
          <a:xfrm>
            <a:off x="4812634" y="1337353"/>
            <a:ext cx="1448790" cy="741019"/>
          </a:xfrm>
          <a:prstGeom prst="curvedDownArrow">
            <a:avLst/>
          </a:prstGeom>
          <a:solidFill>
            <a:schemeClr val="accent1"/>
          </a:solidFill>
          <a:ln w="6350" algn="ctr">
            <a:noFill/>
            <a:miter lim="800000"/>
            <a:headEnd/>
            <a:tailEnd/>
          </a:ln>
        </p:spPr>
        <p:txBody>
          <a:bodyPr lIns="96907" tIns="77526" rIns="96907" bIns="77526" rtlCol="0" anchor="ctr"/>
          <a:lstStyle/>
          <a:p>
            <a:pPr algn="ctr" defTabSz="984578"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grpSp>
        <p:nvGrpSpPr>
          <p:cNvPr id="8" name="Group 7"/>
          <p:cNvGrpSpPr/>
          <p:nvPr/>
        </p:nvGrpSpPr>
        <p:grpSpPr>
          <a:xfrm>
            <a:off x="2486613" y="4791758"/>
            <a:ext cx="670062" cy="542375"/>
            <a:chOff x="47298" y="2994757"/>
            <a:chExt cx="893648" cy="542501"/>
          </a:xfrm>
        </p:grpSpPr>
        <p:grpSp>
          <p:nvGrpSpPr>
            <p:cNvPr id="9" name="Group 8"/>
            <p:cNvGrpSpPr/>
            <p:nvPr/>
          </p:nvGrpSpPr>
          <p:grpSpPr>
            <a:xfrm>
              <a:off x="47298" y="2994757"/>
              <a:ext cx="326791" cy="303633"/>
              <a:chOff x="1883009" y="3717500"/>
              <a:chExt cx="326791" cy="303633"/>
            </a:xfrm>
          </p:grpSpPr>
          <p:pic>
            <p:nvPicPr>
              <p:cNvPr id="2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3" name="Rectangle 2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0" name="Group 9"/>
            <p:cNvGrpSpPr/>
            <p:nvPr/>
          </p:nvGrpSpPr>
          <p:grpSpPr>
            <a:xfrm>
              <a:off x="334662" y="2994757"/>
              <a:ext cx="326791" cy="303633"/>
              <a:chOff x="1883009" y="3717500"/>
              <a:chExt cx="326791" cy="303633"/>
            </a:xfrm>
          </p:grpSpPr>
          <p:pic>
            <p:nvPicPr>
              <p:cNvPr id="2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1" name="Rectangle 2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1" name="Group 10"/>
            <p:cNvGrpSpPr/>
            <p:nvPr/>
          </p:nvGrpSpPr>
          <p:grpSpPr>
            <a:xfrm>
              <a:off x="614155" y="2994757"/>
              <a:ext cx="326791" cy="303633"/>
              <a:chOff x="1883009" y="3717500"/>
              <a:chExt cx="326791" cy="303633"/>
            </a:xfrm>
          </p:grpSpPr>
          <p:pic>
            <p:nvPicPr>
              <p:cNvPr id="1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9" name="Rectangle 1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2" name="Group 11"/>
            <p:cNvGrpSpPr/>
            <p:nvPr/>
          </p:nvGrpSpPr>
          <p:grpSpPr>
            <a:xfrm>
              <a:off x="178699" y="3233625"/>
              <a:ext cx="326791" cy="303633"/>
              <a:chOff x="1883009" y="3717500"/>
              <a:chExt cx="326791" cy="303633"/>
            </a:xfrm>
          </p:grpSpPr>
          <p:pic>
            <p:nvPicPr>
              <p:cNvPr id="1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7" name="Rectangle 1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3" name="Group 12"/>
            <p:cNvGrpSpPr/>
            <p:nvPr/>
          </p:nvGrpSpPr>
          <p:grpSpPr>
            <a:xfrm>
              <a:off x="463691" y="3233625"/>
              <a:ext cx="326791" cy="303633"/>
              <a:chOff x="1883009" y="3717500"/>
              <a:chExt cx="326791" cy="303633"/>
            </a:xfrm>
          </p:grpSpPr>
          <p:pic>
            <p:nvPicPr>
              <p:cNvPr id="1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5" name="Rectangle 1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24" name="Group 23"/>
          <p:cNvGrpSpPr/>
          <p:nvPr/>
        </p:nvGrpSpPr>
        <p:grpSpPr>
          <a:xfrm>
            <a:off x="5111997" y="3501323"/>
            <a:ext cx="670062" cy="542375"/>
            <a:chOff x="47298" y="2994757"/>
            <a:chExt cx="893648" cy="542501"/>
          </a:xfrm>
        </p:grpSpPr>
        <p:grpSp>
          <p:nvGrpSpPr>
            <p:cNvPr id="25" name="Group 24"/>
            <p:cNvGrpSpPr/>
            <p:nvPr/>
          </p:nvGrpSpPr>
          <p:grpSpPr>
            <a:xfrm>
              <a:off x="47298" y="2994757"/>
              <a:ext cx="326791" cy="303633"/>
              <a:chOff x="1883009" y="3717500"/>
              <a:chExt cx="326791" cy="303633"/>
            </a:xfrm>
          </p:grpSpPr>
          <p:pic>
            <p:nvPicPr>
              <p:cNvPr id="3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39" name="Rectangle 3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6" name="Group 25"/>
            <p:cNvGrpSpPr/>
            <p:nvPr/>
          </p:nvGrpSpPr>
          <p:grpSpPr>
            <a:xfrm>
              <a:off x="334662" y="2994757"/>
              <a:ext cx="326791" cy="303633"/>
              <a:chOff x="1883009" y="3717500"/>
              <a:chExt cx="326791" cy="303633"/>
            </a:xfrm>
          </p:grpSpPr>
          <p:pic>
            <p:nvPicPr>
              <p:cNvPr id="3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37" name="Rectangle 3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7" name="Group 26"/>
            <p:cNvGrpSpPr/>
            <p:nvPr/>
          </p:nvGrpSpPr>
          <p:grpSpPr>
            <a:xfrm>
              <a:off x="614155" y="2994757"/>
              <a:ext cx="326791" cy="303633"/>
              <a:chOff x="1883009" y="3717500"/>
              <a:chExt cx="326791" cy="303633"/>
            </a:xfrm>
          </p:grpSpPr>
          <p:pic>
            <p:nvPicPr>
              <p:cNvPr id="3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35" name="Rectangle 3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8" name="Group 27"/>
            <p:cNvGrpSpPr/>
            <p:nvPr/>
          </p:nvGrpSpPr>
          <p:grpSpPr>
            <a:xfrm>
              <a:off x="178699" y="3233625"/>
              <a:ext cx="326791" cy="303633"/>
              <a:chOff x="1883009" y="3717500"/>
              <a:chExt cx="326791" cy="303633"/>
            </a:xfrm>
          </p:grpSpPr>
          <p:pic>
            <p:nvPicPr>
              <p:cNvPr id="3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33" name="Rectangle 3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9" name="Group 28"/>
            <p:cNvGrpSpPr/>
            <p:nvPr/>
          </p:nvGrpSpPr>
          <p:grpSpPr>
            <a:xfrm>
              <a:off x="463691" y="3233625"/>
              <a:ext cx="326791" cy="303633"/>
              <a:chOff x="1883009" y="3717500"/>
              <a:chExt cx="326791" cy="303633"/>
            </a:xfrm>
          </p:grpSpPr>
          <p:pic>
            <p:nvPicPr>
              <p:cNvPr id="3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31" name="Rectangle 3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40" name="Group 39"/>
          <p:cNvGrpSpPr/>
          <p:nvPr/>
        </p:nvGrpSpPr>
        <p:grpSpPr>
          <a:xfrm>
            <a:off x="2796579" y="3423853"/>
            <a:ext cx="670062" cy="542375"/>
            <a:chOff x="47298" y="2994757"/>
            <a:chExt cx="893648" cy="542501"/>
          </a:xfrm>
        </p:grpSpPr>
        <p:grpSp>
          <p:nvGrpSpPr>
            <p:cNvPr id="41" name="Group 40"/>
            <p:cNvGrpSpPr/>
            <p:nvPr/>
          </p:nvGrpSpPr>
          <p:grpSpPr>
            <a:xfrm>
              <a:off x="47298" y="2994757"/>
              <a:ext cx="326791" cy="303633"/>
              <a:chOff x="1883009" y="3717500"/>
              <a:chExt cx="326791" cy="303633"/>
            </a:xfrm>
          </p:grpSpPr>
          <p:pic>
            <p:nvPicPr>
              <p:cNvPr id="5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55" name="Rectangle 5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42" name="Group 41"/>
            <p:cNvGrpSpPr/>
            <p:nvPr/>
          </p:nvGrpSpPr>
          <p:grpSpPr>
            <a:xfrm>
              <a:off x="334662" y="2994757"/>
              <a:ext cx="326791" cy="303633"/>
              <a:chOff x="1883009" y="3717500"/>
              <a:chExt cx="326791" cy="303633"/>
            </a:xfrm>
          </p:grpSpPr>
          <p:pic>
            <p:nvPicPr>
              <p:cNvPr id="5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53" name="Rectangle 5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43" name="Group 42"/>
            <p:cNvGrpSpPr/>
            <p:nvPr/>
          </p:nvGrpSpPr>
          <p:grpSpPr>
            <a:xfrm>
              <a:off x="614155" y="2994757"/>
              <a:ext cx="326791" cy="303633"/>
              <a:chOff x="1883009" y="3717500"/>
              <a:chExt cx="326791" cy="303633"/>
            </a:xfrm>
          </p:grpSpPr>
          <p:pic>
            <p:nvPicPr>
              <p:cNvPr id="5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51" name="Rectangle 5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44" name="Group 43"/>
            <p:cNvGrpSpPr/>
            <p:nvPr/>
          </p:nvGrpSpPr>
          <p:grpSpPr>
            <a:xfrm>
              <a:off x="178699" y="3233625"/>
              <a:ext cx="326791" cy="303633"/>
              <a:chOff x="1883009" y="3717500"/>
              <a:chExt cx="326791" cy="303633"/>
            </a:xfrm>
          </p:grpSpPr>
          <p:pic>
            <p:nvPicPr>
              <p:cNvPr id="4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49" name="Rectangle 4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45" name="Group 44"/>
            <p:cNvGrpSpPr/>
            <p:nvPr/>
          </p:nvGrpSpPr>
          <p:grpSpPr>
            <a:xfrm>
              <a:off x="463691" y="3233625"/>
              <a:ext cx="326791" cy="303633"/>
              <a:chOff x="1883009" y="3717500"/>
              <a:chExt cx="326791" cy="303633"/>
            </a:xfrm>
          </p:grpSpPr>
          <p:pic>
            <p:nvPicPr>
              <p:cNvPr id="4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47" name="Rectangle 4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56" name="Group 55"/>
          <p:cNvGrpSpPr/>
          <p:nvPr/>
        </p:nvGrpSpPr>
        <p:grpSpPr>
          <a:xfrm>
            <a:off x="6437542" y="5466828"/>
            <a:ext cx="670062" cy="542375"/>
            <a:chOff x="47298" y="2994757"/>
            <a:chExt cx="893648" cy="542501"/>
          </a:xfrm>
        </p:grpSpPr>
        <p:grpSp>
          <p:nvGrpSpPr>
            <p:cNvPr id="57" name="Group 56"/>
            <p:cNvGrpSpPr/>
            <p:nvPr/>
          </p:nvGrpSpPr>
          <p:grpSpPr>
            <a:xfrm>
              <a:off x="47298" y="2994757"/>
              <a:ext cx="326791" cy="303633"/>
              <a:chOff x="1883009" y="3717500"/>
              <a:chExt cx="326791" cy="303633"/>
            </a:xfrm>
          </p:grpSpPr>
          <p:pic>
            <p:nvPicPr>
              <p:cNvPr id="7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71" name="Rectangle 7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58" name="Group 57"/>
            <p:cNvGrpSpPr/>
            <p:nvPr/>
          </p:nvGrpSpPr>
          <p:grpSpPr>
            <a:xfrm>
              <a:off x="334662" y="2994757"/>
              <a:ext cx="326791" cy="303633"/>
              <a:chOff x="1883009" y="3717500"/>
              <a:chExt cx="326791" cy="303633"/>
            </a:xfrm>
          </p:grpSpPr>
          <p:pic>
            <p:nvPicPr>
              <p:cNvPr id="6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69" name="Rectangle 6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59" name="Group 58"/>
            <p:cNvGrpSpPr/>
            <p:nvPr/>
          </p:nvGrpSpPr>
          <p:grpSpPr>
            <a:xfrm>
              <a:off x="614155" y="2994757"/>
              <a:ext cx="326791" cy="303633"/>
              <a:chOff x="1883009" y="3717500"/>
              <a:chExt cx="326791" cy="303633"/>
            </a:xfrm>
          </p:grpSpPr>
          <p:pic>
            <p:nvPicPr>
              <p:cNvPr id="6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67" name="Rectangle 6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60" name="Group 59"/>
            <p:cNvGrpSpPr/>
            <p:nvPr/>
          </p:nvGrpSpPr>
          <p:grpSpPr>
            <a:xfrm>
              <a:off x="178699" y="3233625"/>
              <a:ext cx="326791" cy="303633"/>
              <a:chOff x="1883009" y="3717500"/>
              <a:chExt cx="326791" cy="303633"/>
            </a:xfrm>
          </p:grpSpPr>
          <p:pic>
            <p:nvPicPr>
              <p:cNvPr id="6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65" name="Rectangle 6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61" name="Group 60"/>
            <p:cNvGrpSpPr/>
            <p:nvPr/>
          </p:nvGrpSpPr>
          <p:grpSpPr>
            <a:xfrm>
              <a:off x="463691" y="3233625"/>
              <a:ext cx="326791" cy="303633"/>
              <a:chOff x="1883009" y="3717500"/>
              <a:chExt cx="326791" cy="303633"/>
            </a:xfrm>
          </p:grpSpPr>
          <p:pic>
            <p:nvPicPr>
              <p:cNvPr id="6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63" name="Rectangle 6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72" name="Group 71"/>
          <p:cNvGrpSpPr/>
          <p:nvPr/>
        </p:nvGrpSpPr>
        <p:grpSpPr>
          <a:xfrm>
            <a:off x="6551812" y="5619193"/>
            <a:ext cx="670062" cy="542375"/>
            <a:chOff x="47298" y="2994757"/>
            <a:chExt cx="893648" cy="542501"/>
          </a:xfrm>
        </p:grpSpPr>
        <p:grpSp>
          <p:nvGrpSpPr>
            <p:cNvPr id="73" name="Group 72"/>
            <p:cNvGrpSpPr/>
            <p:nvPr/>
          </p:nvGrpSpPr>
          <p:grpSpPr>
            <a:xfrm>
              <a:off x="47298" y="2994757"/>
              <a:ext cx="326791" cy="303633"/>
              <a:chOff x="1883009" y="3717500"/>
              <a:chExt cx="326791" cy="303633"/>
            </a:xfrm>
          </p:grpSpPr>
          <p:pic>
            <p:nvPicPr>
              <p:cNvPr id="8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87" name="Rectangle 8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74" name="Group 73"/>
            <p:cNvGrpSpPr/>
            <p:nvPr/>
          </p:nvGrpSpPr>
          <p:grpSpPr>
            <a:xfrm>
              <a:off x="334662" y="2994757"/>
              <a:ext cx="326791" cy="303633"/>
              <a:chOff x="1883009" y="3717500"/>
              <a:chExt cx="326791" cy="303633"/>
            </a:xfrm>
          </p:grpSpPr>
          <p:pic>
            <p:nvPicPr>
              <p:cNvPr id="8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85" name="Rectangle 8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75" name="Group 74"/>
            <p:cNvGrpSpPr/>
            <p:nvPr/>
          </p:nvGrpSpPr>
          <p:grpSpPr>
            <a:xfrm>
              <a:off x="614155" y="2994757"/>
              <a:ext cx="326791" cy="303633"/>
              <a:chOff x="1883009" y="3717500"/>
              <a:chExt cx="326791" cy="303633"/>
            </a:xfrm>
          </p:grpSpPr>
          <p:pic>
            <p:nvPicPr>
              <p:cNvPr id="8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83" name="Rectangle 8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76" name="Group 75"/>
            <p:cNvGrpSpPr/>
            <p:nvPr/>
          </p:nvGrpSpPr>
          <p:grpSpPr>
            <a:xfrm>
              <a:off x="178699" y="3233625"/>
              <a:ext cx="326791" cy="303633"/>
              <a:chOff x="1883009" y="3717500"/>
              <a:chExt cx="326791" cy="303633"/>
            </a:xfrm>
          </p:grpSpPr>
          <p:pic>
            <p:nvPicPr>
              <p:cNvPr id="8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81" name="Rectangle 8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77" name="Group 76"/>
            <p:cNvGrpSpPr/>
            <p:nvPr/>
          </p:nvGrpSpPr>
          <p:grpSpPr>
            <a:xfrm>
              <a:off x="463691" y="3233625"/>
              <a:ext cx="326791" cy="303633"/>
              <a:chOff x="1883009" y="3717500"/>
              <a:chExt cx="326791" cy="303633"/>
            </a:xfrm>
          </p:grpSpPr>
          <p:pic>
            <p:nvPicPr>
              <p:cNvPr id="7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79" name="Rectangle 7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88" name="Group 87"/>
          <p:cNvGrpSpPr/>
          <p:nvPr/>
        </p:nvGrpSpPr>
        <p:grpSpPr>
          <a:xfrm>
            <a:off x="6666083" y="5771557"/>
            <a:ext cx="670062" cy="542375"/>
            <a:chOff x="47298" y="2994757"/>
            <a:chExt cx="893648" cy="542501"/>
          </a:xfrm>
        </p:grpSpPr>
        <p:grpSp>
          <p:nvGrpSpPr>
            <p:cNvPr id="89" name="Group 88"/>
            <p:cNvGrpSpPr/>
            <p:nvPr/>
          </p:nvGrpSpPr>
          <p:grpSpPr>
            <a:xfrm>
              <a:off x="47298" y="2994757"/>
              <a:ext cx="326791" cy="303633"/>
              <a:chOff x="1883009" y="3717500"/>
              <a:chExt cx="326791" cy="303633"/>
            </a:xfrm>
          </p:grpSpPr>
          <p:pic>
            <p:nvPicPr>
              <p:cNvPr id="10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03" name="Rectangle 10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90" name="Group 89"/>
            <p:cNvGrpSpPr/>
            <p:nvPr/>
          </p:nvGrpSpPr>
          <p:grpSpPr>
            <a:xfrm>
              <a:off x="334662" y="2994757"/>
              <a:ext cx="326791" cy="303633"/>
              <a:chOff x="1883009" y="3717500"/>
              <a:chExt cx="326791" cy="303633"/>
            </a:xfrm>
          </p:grpSpPr>
          <p:pic>
            <p:nvPicPr>
              <p:cNvPr id="10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01" name="Rectangle 10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91" name="Group 90"/>
            <p:cNvGrpSpPr/>
            <p:nvPr/>
          </p:nvGrpSpPr>
          <p:grpSpPr>
            <a:xfrm>
              <a:off x="614155" y="2994757"/>
              <a:ext cx="326791" cy="303633"/>
              <a:chOff x="1883009" y="3717500"/>
              <a:chExt cx="326791" cy="303633"/>
            </a:xfrm>
          </p:grpSpPr>
          <p:pic>
            <p:nvPicPr>
              <p:cNvPr id="9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99" name="Rectangle 9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92" name="Group 91"/>
            <p:cNvGrpSpPr/>
            <p:nvPr/>
          </p:nvGrpSpPr>
          <p:grpSpPr>
            <a:xfrm>
              <a:off x="178699" y="3233625"/>
              <a:ext cx="326791" cy="303633"/>
              <a:chOff x="1883009" y="3717500"/>
              <a:chExt cx="326791" cy="303633"/>
            </a:xfrm>
          </p:grpSpPr>
          <p:pic>
            <p:nvPicPr>
              <p:cNvPr id="9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97" name="Rectangle 9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93" name="Group 92"/>
            <p:cNvGrpSpPr/>
            <p:nvPr/>
          </p:nvGrpSpPr>
          <p:grpSpPr>
            <a:xfrm>
              <a:off x="463691" y="3233625"/>
              <a:ext cx="326791" cy="303633"/>
              <a:chOff x="1883009" y="3717500"/>
              <a:chExt cx="326791" cy="303633"/>
            </a:xfrm>
          </p:grpSpPr>
          <p:pic>
            <p:nvPicPr>
              <p:cNvPr id="9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95" name="Rectangle 9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104" name="Group 103"/>
          <p:cNvGrpSpPr/>
          <p:nvPr/>
        </p:nvGrpSpPr>
        <p:grpSpPr>
          <a:xfrm>
            <a:off x="6780353" y="5923922"/>
            <a:ext cx="670062" cy="542375"/>
            <a:chOff x="47298" y="2994757"/>
            <a:chExt cx="893648" cy="542501"/>
          </a:xfrm>
        </p:grpSpPr>
        <p:grpSp>
          <p:nvGrpSpPr>
            <p:cNvPr id="105" name="Group 104"/>
            <p:cNvGrpSpPr/>
            <p:nvPr/>
          </p:nvGrpSpPr>
          <p:grpSpPr>
            <a:xfrm>
              <a:off x="47298" y="2994757"/>
              <a:ext cx="326791" cy="303633"/>
              <a:chOff x="1883009" y="3717500"/>
              <a:chExt cx="326791" cy="303633"/>
            </a:xfrm>
          </p:grpSpPr>
          <p:pic>
            <p:nvPicPr>
              <p:cNvPr id="11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19" name="Rectangle 11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06" name="Group 105"/>
            <p:cNvGrpSpPr/>
            <p:nvPr/>
          </p:nvGrpSpPr>
          <p:grpSpPr>
            <a:xfrm>
              <a:off x="334662" y="2994757"/>
              <a:ext cx="326791" cy="303633"/>
              <a:chOff x="1883009" y="3717500"/>
              <a:chExt cx="326791" cy="303633"/>
            </a:xfrm>
          </p:grpSpPr>
          <p:pic>
            <p:nvPicPr>
              <p:cNvPr id="11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17" name="Rectangle 11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07" name="Group 106"/>
            <p:cNvGrpSpPr/>
            <p:nvPr/>
          </p:nvGrpSpPr>
          <p:grpSpPr>
            <a:xfrm>
              <a:off x="614155" y="2994757"/>
              <a:ext cx="326791" cy="303633"/>
              <a:chOff x="1883009" y="3717500"/>
              <a:chExt cx="326791" cy="303633"/>
            </a:xfrm>
          </p:grpSpPr>
          <p:pic>
            <p:nvPicPr>
              <p:cNvPr id="11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15" name="Rectangle 11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08" name="Group 107"/>
            <p:cNvGrpSpPr/>
            <p:nvPr/>
          </p:nvGrpSpPr>
          <p:grpSpPr>
            <a:xfrm>
              <a:off x="178699" y="3233625"/>
              <a:ext cx="326791" cy="303633"/>
              <a:chOff x="1883009" y="3717500"/>
              <a:chExt cx="326791" cy="303633"/>
            </a:xfrm>
          </p:grpSpPr>
          <p:pic>
            <p:nvPicPr>
              <p:cNvPr id="11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13" name="Rectangle 11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09" name="Group 108"/>
            <p:cNvGrpSpPr/>
            <p:nvPr/>
          </p:nvGrpSpPr>
          <p:grpSpPr>
            <a:xfrm>
              <a:off x="463691" y="3233625"/>
              <a:ext cx="326791" cy="303633"/>
              <a:chOff x="1883009" y="3717500"/>
              <a:chExt cx="326791" cy="303633"/>
            </a:xfrm>
          </p:grpSpPr>
          <p:pic>
            <p:nvPicPr>
              <p:cNvPr id="11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11" name="Rectangle 11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120" name="Group 119"/>
          <p:cNvGrpSpPr/>
          <p:nvPr/>
        </p:nvGrpSpPr>
        <p:grpSpPr>
          <a:xfrm>
            <a:off x="6894623" y="6076287"/>
            <a:ext cx="670062" cy="542375"/>
            <a:chOff x="47298" y="2994757"/>
            <a:chExt cx="893648" cy="542501"/>
          </a:xfrm>
        </p:grpSpPr>
        <p:grpSp>
          <p:nvGrpSpPr>
            <p:cNvPr id="121" name="Group 120"/>
            <p:cNvGrpSpPr/>
            <p:nvPr/>
          </p:nvGrpSpPr>
          <p:grpSpPr>
            <a:xfrm>
              <a:off x="47298" y="2994757"/>
              <a:ext cx="326791" cy="303633"/>
              <a:chOff x="1883009" y="3717500"/>
              <a:chExt cx="326791" cy="303633"/>
            </a:xfrm>
          </p:grpSpPr>
          <p:pic>
            <p:nvPicPr>
              <p:cNvPr id="13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35" name="Rectangle 13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22" name="Group 121"/>
            <p:cNvGrpSpPr/>
            <p:nvPr/>
          </p:nvGrpSpPr>
          <p:grpSpPr>
            <a:xfrm>
              <a:off x="334662" y="2994757"/>
              <a:ext cx="326791" cy="303633"/>
              <a:chOff x="1883009" y="3717500"/>
              <a:chExt cx="326791" cy="303633"/>
            </a:xfrm>
          </p:grpSpPr>
          <p:pic>
            <p:nvPicPr>
              <p:cNvPr id="13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33" name="Rectangle 13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23" name="Group 122"/>
            <p:cNvGrpSpPr/>
            <p:nvPr/>
          </p:nvGrpSpPr>
          <p:grpSpPr>
            <a:xfrm>
              <a:off x="614155" y="2994757"/>
              <a:ext cx="326791" cy="303633"/>
              <a:chOff x="1883009" y="3717500"/>
              <a:chExt cx="326791" cy="303633"/>
            </a:xfrm>
          </p:grpSpPr>
          <p:pic>
            <p:nvPicPr>
              <p:cNvPr id="13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31" name="Rectangle 13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24" name="Group 123"/>
            <p:cNvGrpSpPr/>
            <p:nvPr/>
          </p:nvGrpSpPr>
          <p:grpSpPr>
            <a:xfrm>
              <a:off x="178699" y="3233625"/>
              <a:ext cx="326791" cy="303633"/>
              <a:chOff x="1883009" y="3717500"/>
              <a:chExt cx="326791" cy="303633"/>
            </a:xfrm>
          </p:grpSpPr>
          <p:pic>
            <p:nvPicPr>
              <p:cNvPr id="12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29" name="Rectangle 12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25" name="Group 124"/>
            <p:cNvGrpSpPr/>
            <p:nvPr/>
          </p:nvGrpSpPr>
          <p:grpSpPr>
            <a:xfrm>
              <a:off x="463691" y="3233625"/>
              <a:ext cx="326791" cy="303633"/>
              <a:chOff x="1883009" y="3717500"/>
              <a:chExt cx="326791" cy="303633"/>
            </a:xfrm>
          </p:grpSpPr>
          <p:pic>
            <p:nvPicPr>
              <p:cNvPr id="12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27" name="Rectangle 12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136" name="Group 135"/>
          <p:cNvGrpSpPr/>
          <p:nvPr/>
        </p:nvGrpSpPr>
        <p:grpSpPr>
          <a:xfrm>
            <a:off x="7374558" y="5482064"/>
            <a:ext cx="670062" cy="542375"/>
            <a:chOff x="47298" y="2994757"/>
            <a:chExt cx="893648" cy="542501"/>
          </a:xfrm>
        </p:grpSpPr>
        <p:grpSp>
          <p:nvGrpSpPr>
            <p:cNvPr id="137" name="Group 136"/>
            <p:cNvGrpSpPr/>
            <p:nvPr/>
          </p:nvGrpSpPr>
          <p:grpSpPr>
            <a:xfrm>
              <a:off x="47298" y="2994757"/>
              <a:ext cx="326791" cy="303633"/>
              <a:chOff x="1883009" y="3717500"/>
              <a:chExt cx="326791" cy="303633"/>
            </a:xfrm>
          </p:grpSpPr>
          <p:pic>
            <p:nvPicPr>
              <p:cNvPr id="15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51" name="Rectangle 15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38" name="Group 137"/>
            <p:cNvGrpSpPr/>
            <p:nvPr/>
          </p:nvGrpSpPr>
          <p:grpSpPr>
            <a:xfrm>
              <a:off x="334662" y="2994757"/>
              <a:ext cx="326791" cy="303633"/>
              <a:chOff x="1883009" y="3717500"/>
              <a:chExt cx="326791" cy="303633"/>
            </a:xfrm>
          </p:grpSpPr>
          <p:pic>
            <p:nvPicPr>
              <p:cNvPr id="14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49" name="Rectangle 14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39" name="Group 138"/>
            <p:cNvGrpSpPr/>
            <p:nvPr/>
          </p:nvGrpSpPr>
          <p:grpSpPr>
            <a:xfrm>
              <a:off x="614155" y="2994757"/>
              <a:ext cx="326791" cy="303633"/>
              <a:chOff x="1883009" y="3717500"/>
              <a:chExt cx="326791" cy="303633"/>
            </a:xfrm>
          </p:grpSpPr>
          <p:pic>
            <p:nvPicPr>
              <p:cNvPr id="14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47" name="Rectangle 14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40" name="Group 139"/>
            <p:cNvGrpSpPr/>
            <p:nvPr/>
          </p:nvGrpSpPr>
          <p:grpSpPr>
            <a:xfrm>
              <a:off x="178699" y="3233625"/>
              <a:ext cx="326791" cy="303633"/>
              <a:chOff x="1883009" y="3717500"/>
              <a:chExt cx="326791" cy="303633"/>
            </a:xfrm>
          </p:grpSpPr>
          <p:pic>
            <p:nvPicPr>
              <p:cNvPr id="14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45" name="Rectangle 14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41" name="Group 140"/>
            <p:cNvGrpSpPr/>
            <p:nvPr/>
          </p:nvGrpSpPr>
          <p:grpSpPr>
            <a:xfrm>
              <a:off x="463691" y="3233625"/>
              <a:ext cx="326791" cy="303633"/>
              <a:chOff x="1883009" y="3717500"/>
              <a:chExt cx="326791" cy="303633"/>
            </a:xfrm>
          </p:grpSpPr>
          <p:pic>
            <p:nvPicPr>
              <p:cNvPr id="14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43" name="Rectangle 14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152" name="Group 151"/>
          <p:cNvGrpSpPr/>
          <p:nvPr/>
        </p:nvGrpSpPr>
        <p:grpSpPr>
          <a:xfrm>
            <a:off x="7488828" y="5634429"/>
            <a:ext cx="670062" cy="542375"/>
            <a:chOff x="47298" y="2994757"/>
            <a:chExt cx="893648" cy="542501"/>
          </a:xfrm>
        </p:grpSpPr>
        <p:grpSp>
          <p:nvGrpSpPr>
            <p:cNvPr id="153" name="Group 152"/>
            <p:cNvGrpSpPr/>
            <p:nvPr/>
          </p:nvGrpSpPr>
          <p:grpSpPr>
            <a:xfrm>
              <a:off x="47298" y="2994757"/>
              <a:ext cx="326791" cy="303633"/>
              <a:chOff x="1883009" y="3717500"/>
              <a:chExt cx="326791" cy="303633"/>
            </a:xfrm>
          </p:grpSpPr>
          <p:pic>
            <p:nvPicPr>
              <p:cNvPr id="16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67" name="Rectangle 16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54" name="Group 153"/>
            <p:cNvGrpSpPr/>
            <p:nvPr/>
          </p:nvGrpSpPr>
          <p:grpSpPr>
            <a:xfrm>
              <a:off x="334662" y="2994757"/>
              <a:ext cx="326791" cy="303633"/>
              <a:chOff x="1883009" y="3717500"/>
              <a:chExt cx="326791" cy="303633"/>
            </a:xfrm>
          </p:grpSpPr>
          <p:pic>
            <p:nvPicPr>
              <p:cNvPr id="16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65" name="Rectangle 16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55" name="Group 154"/>
            <p:cNvGrpSpPr/>
            <p:nvPr/>
          </p:nvGrpSpPr>
          <p:grpSpPr>
            <a:xfrm>
              <a:off x="614155" y="2994757"/>
              <a:ext cx="326791" cy="303633"/>
              <a:chOff x="1883009" y="3717500"/>
              <a:chExt cx="326791" cy="303633"/>
            </a:xfrm>
          </p:grpSpPr>
          <p:pic>
            <p:nvPicPr>
              <p:cNvPr id="16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63" name="Rectangle 16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56" name="Group 155"/>
            <p:cNvGrpSpPr/>
            <p:nvPr/>
          </p:nvGrpSpPr>
          <p:grpSpPr>
            <a:xfrm>
              <a:off x="178699" y="3233625"/>
              <a:ext cx="326791" cy="303633"/>
              <a:chOff x="1883009" y="3717500"/>
              <a:chExt cx="326791" cy="303633"/>
            </a:xfrm>
          </p:grpSpPr>
          <p:pic>
            <p:nvPicPr>
              <p:cNvPr id="16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61" name="Rectangle 16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57" name="Group 156"/>
            <p:cNvGrpSpPr/>
            <p:nvPr/>
          </p:nvGrpSpPr>
          <p:grpSpPr>
            <a:xfrm>
              <a:off x="463691" y="3233625"/>
              <a:ext cx="326791" cy="303633"/>
              <a:chOff x="1883009" y="3717500"/>
              <a:chExt cx="326791" cy="303633"/>
            </a:xfrm>
          </p:grpSpPr>
          <p:pic>
            <p:nvPicPr>
              <p:cNvPr id="15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59" name="Rectangle 15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168" name="Group 167"/>
          <p:cNvGrpSpPr/>
          <p:nvPr/>
        </p:nvGrpSpPr>
        <p:grpSpPr>
          <a:xfrm>
            <a:off x="7603099" y="5786794"/>
            <a:ext cx="670062" cy="542375"/>
            <a:chOff x="47298" y="2994757"/>
            <a:chExt cx="893648" cy="542501"/>
          </a:xfrm>
        </p:grpSpPr>
        <p:grpSp>
          <p:nvGrpSpPr>
            <p:cNvPr id="169" name="Group 168"/>
            <p:cNvGrpSpPr/>
            <p:nvPr/>
          </p:nvGrpSpPr>
          <p:grpSpPr>
            <a:xfrm>
              <a:off x="47298" y="2994757"/>
              <a:ext cx="326791" cy="303633"/>
              <a:chOff x="1883009" y="3717500"/>
              <a:chExt cx="326791" cy="303633"/>
            </a:xfrm>
          </p:grpSpPr>
          <p:pic>
            <p:nvPicPr>
              <p:cNvPr id="18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83" name="Rectangle 18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70" name="Group 169"/>
            <p:cNvGrpSpPr/>
            <p:nvPr/>
          </p:nvGrpSpPr>
          <p:grpSpPr>
            <a:xfrm>
              <a:off x="334662" y="2994757"/>
              <a:ext cx="326791" cy="303633"/>
              <a:chOff x="1883009" y="3717500"/>
              <a:chExt cx="326791" cy="303633"/>
            </a:xfrm>
          </p:grpSpPr>
          <p:pic>
            <p:nvPicPr>
              <p:cNvPr id="18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81" name="Rectangle 18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71" name="Group 170"/>
            <p:cNvGrpSpPr/>
            <p:nvPr/>
          </p:nvGrpSpPr>
          <p:grpSpPr>
            <a:xfrm>
              <a:off x="614155" y="2994757"/>
              <a:ext cx="326791" cy="303633"/>
              <a:chOff x="1883009" y="3717500"/>
              <a:chExt cx="326791" cy="303633"/>
            </a:xfrm>
          </p:grpSpPr>
          <p:pic>
            <p:nvPicPr>
              <p:cNvPr id="17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79" name="Rectangle 17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72" name="Group 171"/>
            <p:cNvGrpSpPr/>
            <p:nvPr/>
          </p:nvGrpSpPr>
          <p:grpSpPr>
            <a:xfrm>
              <a:off x="178699" y="3233625"/>
              <a:ext cx="326791" cy="303633"/>
              <a:chOff x="1883009" y="3717500"/>
              <a:chExt cx="326791" cy="303633"/>
            </a:xfrm>
          </p:grpSpPr>
          <p:pic>
            <p:nvPicPr>
              <p:cNvPr id="17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77" name="Rectangle 17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73" name="Group 172"/>
            <p:cNvGrpSpPr/>
            <p:nvPr/>
          </p:nvGrpSpPr>
          <p:grpSpPr>
            <a:xfrm>
              <a:off x="463691" y="3233625"/>
              <a:ext cx="326791" cy="303633"/>
              <a:chOff x="1883009" y="3717500"/>
              <a:chExt cx="326791" cy="303633"/>
            </a:xfrm>
          </p:grpSpPr>
          <p:pic>
            <p:nvPicPr>
              <p:cNvPr id="17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75" name="Rectangle 17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184" name="Group 183"/>
          <p:cNvGrpSpPr/>
          <p:nvPr/>
        </p:nvGrpSpPr>
        <p:grpSpPr>
          <a:xfrm>
            <a:off x="7717369" y="5939158"/>
            <a:ext cx="670062" cy="542375"/>
            <a:chOff x="47298" y="2994757"/>
            <a:chExt cx="893648" cy="542501"/>
          </a:xfrm>
        </p:grpSpPr>
        <p:grpSp>
          <p:nvGrpSpPr>
            <p:cNvPr id="185" name="Group 184"/>
            <p:cNvGrpSpPr/>
            <p:nvPr/>
          </p:nvGrpSpPr>
          <p:grpSpPr>
            <a:xfrm>
              <a:off x="47298" y="2994757"/>
              <a:ext cx="326791" cy="303633"/>
              <a:chOff x="1883009" y="3717500"/>
              <a:chExt cx="326791" cy="303633"/>
            </a:xfrm>
          </p:grpSpPr>
          <p:pic>
            <p:nvPicPr>
              <p:cNvPr id="19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99" name="Rectangle 19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86" name="Group 185"/>
            <p:cNvGrpSpPr/>
            <p:nvPr/>
          </p:nvGrpSpPr>
          <p:grpSpPr>
            <a:xfrm>
              <a:off x="334662" y="2994757"/>
              <a:ext cx="326791" cy="303633"/>
              <a:chOff x="1883009" y="3717500"/>
              <a:chExt cx="326791" cy="303633"/>
            </a:xfrm>
          </p:grpSpPr>
          <p:pic>
            <p:nvPicPr>
              <p:cNvPr id="19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97" name="Rectangle 19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87" name="Group 186"/>
            <p:cNvGrpSpPr/>
            <p:nvPr/>
          </p:nvGrpSpPr>
          <p:grpSpPr>
            <a:xfrm>
              <a:off x="614155" y="2994757"/>
              <a:ext cx="326791" cy="303633"/>
              <a:chOff x="1883009" y="3717500"/>
              <a:chExt cx="326791" cy="303633"/>
            </a:xfrm>
          </p:grpSpPr>
          <p:pic>
            <p:nvPicPr>
              <p:cNvPr id="19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95" name="Rectangle 19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88" name="Group 187"/>
            <p:cNvGrpSpPr/>
            <p:nvPr/>
          </p:nvGrpSpPr>
          <p:grpSpPr>
            <a:xfrm>
              <a:off x="178699" y="3233625"/>
              <a:ext cx="326791" cy="303633"/>
              <a:chOff x="1883009" y="3717500"/>
              <a:chExt cx="326791" cy="303633"/>
            </a:xfrm>
          </p:grpSpPr>
          <p:pic>
            <p:nvPicPr>
              <p:cNvPr id="19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93" name="Rectangle 19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189" name="Group 188"/>
            <p:cNvGrpSpPr/>
            <p:nvPr/>
          </p:nvGrpSpPr>
          <p:grpSpPr>
            <a:xfrm>
              <a:off x="463691" y="3233625"/>
              <a:ext cx="326791" cy="303633"/>
              <a:chOff x="1883009" y="3717500"/>
              <a:chExt cx="326791" cy="303633"/>
            </a:xfrm>
          </p:grpSpPr>
          <p:pic>
            <p:nvPicPr>
              <p:cNvPr id="19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191" name="Rectangle 19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grpSp>
        <p:nvGrpSpPr>
          <p:cNvPr id="200" name="Group 199"/>
          <p:cNvGrpSpPr/>
          <p:nvPr/>
        </p:nvGrpSpPr>
        <p:grpSpPr>
          <a:xfrm>
            <a:off x="7831639" y="6091523"/>
            <a:ext cx="670062" cy="542375"/>
            <a:chOff x="47298" y="2994757"/>
            <a:chExt cx="893648" cy="542501"/>
          </a:xfrm>
        </p:grpSpPr>
        <p:grpSp>
          <p:nvGrpSpPr>
            <p:cNvPr id="201" name="Group 200"/>
            <p:cNvGrpSpPr/>
            <p:nvPr/>
          </p:nvGrpSpPr>
          <p:grpSpPr>
            <a:xfrm>
              <a:off x="47298" y="2994757"/>
              <a:ext cx="326791" cy="303633"/>
              <a:chOff x="1883009" y="3717500"/>
              <a:chExt cx="326791" cy="303633"/>
            </a:xfrm>
          </p:grpSpPr>
          <p:pic>
            <p:nvPicPr>
              <p:cNvPr id="214"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15" name="Rectangle 214"/>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02" name="Group 201"/>
            <p:cNvGrpSpPr/>
            <p:nvPr/>
          </p:nvGrpSpPr>
          <p:grpSpPr>
            <a:xfrm>
              <a:off x="334662" y="2994757"/>
              <a:ext cx="326791" cy="303633"/>
              <a:chOff x="1883009" y="3717500"/>
              <a:chExt cx="326791" cy="303633"/>
            </a:xfrm>
          </p:grpSpPr>
          <p:pic>
            <p:nvPicPr>
              <p:cNvPr id="212"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13" name="Rectangle 212"/>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03" name="Group 202"/>
            <p:cNvGrpSpPr/>
            <p:nvPr/>
          </p:nvGrpSpPr>
          <p:grpSpPr>
            <a:xfrm>
              <a:off x="614155" y="2994757"/>
              <a:ext cx="326791" cy="303633"/>
              <a:chOff x="1883009" y="3717500"/>
              <a:chExt cx="326791" cy="303633"/>
            </a:xfrm>
          </p:grpSpPr>
          <p:pic>
            <p:nvPicPr>
              <p:cNvPr id="210"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11" name="Rectangle 210"/>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04" name="Group 203"/>
            <p:cNvGrpSpPr/>
            <p:nvPr/>
          </p:nvGrpSpPr>
          <p:grpSpPr>
            <a:xfrm>
              <a:off x="178699" y="3233625"/>
              <a:ext cx="326791" cy="303633"/>
              <a:chOff x="1883009" y="3717500"/>
              <a:chExt cx="326791" cy="303633"/>
            </a:xfrm>
          </p:grpSpPr>
          <p:pic>
            <p:nvPicPr>
              <p:cNvPr id="208"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09" name="Rectangle 208"/>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nvGrpSpPr>
            <p:cNvPr id="205" name="Group 204"/>
            <p:cNvGrpSpPr/>
            <p:nvPr/>
          </p:nvGrpSpPr>
          <p:grpSpPr>
            <a:xfrm>
              <a:off x="463691" y="3233625"/>
              <a:ext cx="326791" cy="303633"/>
              <a:chOff x="1883009" y="3717500"/>
              <a:chExt cx="326791" cy="303633"/>
            </a:xfrm>
          </p:grpSpPr>
          <p:pic>
            <p:nvPicPr>
              <p:cNvPr id="206" name="Picture 11" descr="\\psf\Host\Users\eric\Graphic Tank\Electronics_Database copy 3.png"/>
              <p:cNvPicPr>
                <a:picLocks noChangeAspect="1" noChangeArrowheads="1"/>
              </p:cNvPicPr>
              <p:nvPr/>
            </p:nvPicPr>
            <p:blipFill>
              <a:blip r:embed="rId4"/>
              <a:srcRect/>
              <a:stretch>
                <a:fillRect/>
              </a:stretch>
            </p:blipFill>
            <p:spPr bwMode="auto">
              <a:xfrm>
                <a:off x="1883009" y="3717500"/>
                <a:ext cx="326791" cy="303633"/>
              </a:xfrm>
              <a:prstGeom prst="rect">
                <a:avLst/>
              </a:prstGeom>
              <a:noFill/>
            </p:spPr>
          </p:pic>
          <p:sp>
            <p:nvSpPr>
              <p:cNvPr id="207" name="Rectangle 206"/>
              <p:cNvSpPr/>
              <p:nvPr/>
            </p:nvSpPr>
            <p:spPr bwMode="gray">
              <a:xfrm>
                <a:off x="1906153" y="3735577"/>
                <a:ext cx="290012" cy="174801"/>
              </a:xfrm>
              <a:prstGeom prst="rect">
                <a:avLst/>
              </a:prstGeom>
              <a:noFill/>
              <a:ln w="9525">
                <a:miter lim="800000"/>
                <a:headEnd/>
                <a:tailEnd/>
              </a:ln>
            </p:spPr>
            <p:txBody>
              <a:bodyPr wrap="none" lIns="108851" tIns="54426" rIns="108851" bIns="54426" anchor="ctr">
                <a:flatTx/>
              </a:bodyPr>
              <a:lstStyle/>
              <a:p>
                <a:pPr algn="ctr" fontAlgn="base">
                  <a:spcBef>
                    <a:spcPct val="50000"/>
                  </a:spcBef>
                  <a:spcAft>
                    <a:spcPct val="0"/>
                  </a:spcAft>
                  <a:buClr>
                    <a:srgbClr val="F0AB00"/>
                  </a:buClr>
                  <a:buSzPct val="80000"/>
                  <a:defRPr/>
                </a:pPr>
                <a:r>
                  <a:rPr lang="en-US" sz="600" dirty="0">
                    <a:solidFill>
                      <a:schemeClr val="bg1"/>
                    </a:solidFill>
                  </a:rPr>
                  <a:t>DB</a:t>
                </a:r>
              </a:p>
            </p:txBody>
          </p:sp>
        </p:grpSp>
      </p:grpSp>
    </p:spTree>
    <p:extLst>
      <p:ext uri="{BB962C8B-B14F-4D97-AF65-F5344CB8AC3E}">
        <p14:creationId xmlns:p14="http://schemas.microsoft.com/office/powerpoint/2010/main" val="3321149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Home\Graphic Tank\People v3-4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93617" y="1682444"/>
            <a:ext cx="393966" cy="792444"/>
          </a:xfrm>
          <a:prstGeom prst="rect">
            <a:avLst/>
          </a:prstGeom>
          <a:noFill/>
          <a:effectLst>
            <a:outerShdw blurRad="25400" dist="12700" dir="2700000" algn="ctr"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075" name="Picture 3" descr="\\psf\Home\Graphic Tank\People v3-4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48778" y="1639557"/>
            <a:ext cx="443967" cy="835331"/>
          </a:xfrm>
          <a:prstGeom prst="rect">
            <a:avLst/>
          </a:prstGeom>
          <a:noFill/>
          <a:effectLst>
            <a:outerShdw blurRad="25400" dist="12700" dir="2700000" algn="ctr"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076" name="Picture 4" descr="\\psf\Home\Graphic Tank\People v3-47.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93912" y="1628748"/>
            <a:ext cx="615836" cy="846140"/>
          </a:xfrm>
          <a:prstGeom prst="rect">
            <a:avLst/>
          </a:prstGeom>
          <a:noFill/>
          <a:effectLst>
            <a:outerShdw blurRad="25400" dist="12700" dir="2700000" algn="ctr"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077" name="Picture 5" descr="\\psf\Home\Graphic Tank\People v3-5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38260" y="1609061"/>
            <a:ext cx="745338" cy="865827"/>
          </a:xfrm>
          <a:prstGeom prst="rect">
            <a:avLst/>
          </a:prstGeom>
          <a:noFill/>
          <a:effectLst>
            <a:outerShdw blurRad="25400" dist="12700" dir="2700000" algn="ctr" rotWithShape="0">
              <a:srgbClr val="000000">
                <a:alpha val="3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bwMode="gray">
          <a:xfrm>
            <a:off x="855016" y="2458000"/>
            <a:ext cx="7345784" cy="2990088"/>
          </a:xfrm>
          <a:prstGeom prst="rect">
            <a:avLst/>
          </a:prstGeom>
          <a:solidFill>
            <a:schemeClr val="bg1">
              <a:lumMod val="95000"/>
            </a:schemeClr>
          </a:solidFill>
          <a:ln w="69850" cmpd="sng" algn="ctr">
            <a:solidFill>
              <a:schemeClr val="tx2"/>
            </a:solidFill>
            <a:miter lim="800000"/>
            <a:headEnd/>
            <a:tailEnd/>
          </a:ln>
          <a:effectLst/>
          <a:scene3d>
            <a:camera prst="perspectiveRelaxedModerately">
              <a:rot lat="18000000" lon="0" rev="0"/>
            </a:camera>
            <a:lightRig rig="threePt" dir="t"/>
          </a:scene3d>
          <a:sp3d prstMaterial="matte"/>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2" name="Group 1"/>
          <p:cNvGrpSpPr/>
          <p:nvPr/>
        </p:nvGrpSpPr>
        <p:grpSpPr>
          <a:xfrm>
            <a:off x="691793" y="1569073"/>
            <a:ext cx="7327038" cy="4670530"/>
            <a:chOff x="495595" y="322066"/>
            <a:chExt cx="7874066" cy="5948970"/>
          </a:xfrm>
          <a:scene3d>
            <a:camera prst="perspectiveRelaxed">
              <a:rot lat="17373598" lon="0" rev="0"/>
            </a:camera>
            <a:lightRig rig="threePt" dir="t"/>
          </a:scene3d>
        </p:grpSpPr>
        <p:sp>
          <p:nvSpPr>
            <p:cNvPr id="45" name="TextBox 44"/>
            <p:cNvSpPr txBox="1"/>
            <p:nvPr/>
          </p:nvSpPr>
          <p:spPr>
            <a:xfrm>
              <a:off x="2840659" y="3136455"/>
              <a:ext cx="888904" cy="517470"/>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640" kern="0" dirty="0" smtClean="0">
                  <a:solidFill>
                    <a:schemeClr val="bg2"/>
                  </a:solidFill>
                  <a:latin typeface="+mn-lt"/>
                  <a:ea typeface="Arial Unicode MS" pitchFamily="34" charset="-128"/>
                  <a:cs typeface="Arial Unicode MS" pitchFamily="34" charset="-128"/>
                </a:rPr>
                <a:t>Tools</a:t>
              </a:r>
              <a:endParaRPr lang="en-US" sz="2640" kern="0" dirty="0">
                <a:solidFill>
                  <a:schemeClr val="bg2"/>
                </a:solidFill>
                <a:latin typeface="+mn-lt"/>
                <a:ea typeface="Arial Unicode MS" pitchFamily="34" charset="-128"/>
                <a:cs typeface="Arial Unicode MS" pitchFamily="34" charset="-128"/>
              </a:endParaRPr>
            </a:p>
          </p:txBody>
        </p:sp>
        <p:sp>
          <p:nvSpPr>
            <p:cNvPr id="46" name="TextBox 45"/>
            <p:cNvSpPr txBox="1"/>
            <p:nvPr/>
          </p:nvSpPr>
          <p:spPr>
            <a:xfrm>
              <a:off x="2302585" y="2679688"/>
              <a:ext cx="682183" cy="58215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970" kern="0" dirty="0" smtClean="0">
                  <a:solidFill>
                    <a:schemeClr val="bg2"/>
                  </a:solidFill>
                  <a:latin typeface="+mn-lt"/>
                  <a:ea typeface="Arial Unicode MS" pitchFamily="34" charset="-128"/>
                  <a:cs typeface="Arial Unicode MS" pitchFamily="34" charset="-128"/>
                </a:rPr>
                <a:t>IVR</a:t>
              </a:r>
              <a:endParaRPr lang="en-US" sz="2970" kern="0" dirty="0">
                <a:solidFill>
                  <a:schemeClr val="bg2"/>
                </a:solidFill>
                <a:latin typeface="+mn-lt"/>
                <a:ea typeface="Arial Unicode MS" pitchFamily="34" charset="-128"/>
                <a:cs typeface="Arial Unicode MS" pitchFamily="34" charset="-128"/>
              </a:endParaRPr>
            </a:p>
          </p:txBody>
        </p:sp>
        <p:sp>
          <p:nvSpPr>
            <p:cNvPr id="47" name="TextBox 46"/>
            <p:cNvSpPr txBox="1"/>
            <p:nvPr/>
          </p:nvSpPr>
          <p:spPr>
            <a:xfrm rot="5400000">
              <a:off x="2431876" y="2196124"/>
              <a:ext cx="1721225" cy="43659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640" b="1" kern="0" dirty="0" smtClean="0">
                  <a:solidFill>
                    <a:schemeClr val="bg2"/>
                  </a:solidFill>
                  <a:latin typeface="+mn-lt"/>
                  <a:ea typeface="Arial Unicode MS" pitchFamily="34" charset="-128"/>
                  <a:cs typeface="Arial Unicode MS" pitchFamily="34" charset="-128"/>
                </a:rPr>
                <a:t>Gadgets</a:t>
              </a:r>
              <a:endParaRPr lang="en-US" sz="2640" b="1" kern="0" dirty="0">
                <a:solidFill>
                  <a:schemeClr val="bg2"/>
                </a:solidFill>
                <a:latin typeface="+mn-lt"/>
                <a:ea typeface="Arial Unicode MS" pitchFamily="34" charset="-128"/>
                <a:cs typeface="Arial Unicode MS" pitchFamily="34" charset="-128"/>
              </a:endParaRPr>
            </a:p>
          </p:txBody>
        </p:sp>
        <p:sp>
          <p:nvSpPr>
            <p:cNvPr id="48" name="TextBox 47"/>
            <p:cNvSpPr txBox="1"/>
            <p:nvPr/>
          </p:nvSpPr>
          <p:spPr>
            <a:xfrm rot="5400000">
              <a:off x="3513563" y="3631881"/>
              <a:ext cx="1047436" cy="382022"/>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kern="0" dirty="0" smtClean="0">
                  <a:solidFill>
                    <a:schemeClr val="bg2"/>
                  </a:solidFill>
                  <a:latin typeface="+mn-lt"/>
                  <a:ea typeface="Arial Unicode MS" pitchFamily="34" charset="-128"/>
                  <a:cs typeface="Arial Unicode MS" pitchFamily="34" charset="-128"/>
                </a:rPr>
                <a:t>Suites</a:t>
              </a:r>
              <a:endParaRPr lang="en-US" sz="2310" kern="0" dirty="0">
                <a:solidFill>
                  <a:schemeClr val="bg2"/>
                </a:solidFill>
                <a:latin typeface="+mn-lt"/>
                <a:ea typeface="Arial Unicode MS" pitchFamily="34" charset="-128"/>
                <a:cs typeface="Arial Unicode MS" pitchFamily="34" charset="-128"/>
              </a:endParaRPr>
            </a:p>
          </p:txBody>
        </p:sp>
        <p:sp>
          <p:nvSpPr>
            <p:cNvPr id="49" name="TextBox 48"/>
            <p:cNvSpPr txBox="1"/>
            <p:nvPr/>
          </p:nvSpPr>
          <p:spPr>
            <a:xfrm rot="5400000">
              <a:off x="1620146" y="3743958"/>
              <a:ext cx="1751852" cy="600320"/>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3630" kern="0" dirty="0" smtClean="0">
                  <a:solidFill>
                    <a:schemeClr val="bg2"/>
                  </a:solidFill>
                  <a:latin typeface="+mn-lt"/>
                  <a:ea typeface="Arial Unicode MS" pitchFamily="34" charset="-128"/>
                  <a:cs typeface="Arial Unicode MS" pitchFamily="34" charset="-128"/>
                </a:rPr>
                <a:t>Mobile</a:t>
              </a:r>
              <a:endParaRPr lang="en-US" sz="3630" kern="0" dirty="0">
                <a:solidFill>
                  <a:schemeClr val="bg2"/>
                </a:solidFill>
                <a:latin typeface="+mn-lt"/>
                <a:ea typeface="Arial Unicode MS" pitchFamily="34" charset="-128"/>
                <a:cs typeface="Arial Unicode MS" pitchFamily="34" charset="-128"/>
              </a:endParaRPr>
            </a:p>
          </p:txBody>
        </p:sp>
        <p:sp>
          <p:nvSpPr>
            <p:cNvPr id="50" name="TextBox 49"/>
            <p:cNvSpPr txBox="1"/>
            <p:nvPr/>
          </p:nvSpPr>
          <p:spPr>
            <a:xfrm>
              <a:off x="3517113" y="2463718"/>
              <a:ext cx="2146462" cy="38810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980" kern="0" spc="300" dirty="0" smtClean="0">
                  <a:solidFill>
                    <a:schemeClr val="bg2"/>
                  </a:solidFill>
                  <a:latin typeface="+mn-lt"/>
                  <a:ea typeface="Arial Unicode MS" pitchFamily="34" charset="-128"/>
                  <a:cs typeface="Arial Unicode MS" pitchFamily="34" charset="-128"/>
                </a:rPr>
                <a:t>Disconnected</a:t>
              </a:r>
              <a:endParaRPr lang="en-US" sz="1980" kern="0" spc="300" dirty="0">
                <a:solidFill>
                  <a:schemeClr val="bg2"/>
                </a:solidFill>
                <a:latin typeface="+mn-lt"/>
                <a:ea typeface="Arial Unicode MS" pitchFamily="34" charset="-128"/>
                <a:cs typeface="Arial Unicode MS" pitchFamily="34" charset="-128"/>
              </a:endParaRPr>
            </a:p>
          </p:txBody>
        </p:sp>
        <p:sp>
          <p:nvSpPr>
            <p:cNvPr id="51" name="TextBox 50"/>
            <p:cNvSpPr txBox="1"/>
            <p:nvPr/>
          </p:nvSpPr>
          <p:spPr>
            <a:xfrm>
              <a:off x="3424076" y="4326281"/>
              <a:ext cx="1727850"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kern="0" dirty="0" smtClean="0">
                  <a:solidFill>
                    <a:schemeClr val="bg2"/>
                  </a:solidFill>
                  <a:latin typeface="+mn-lt"/>
                  <a:ea typeface="Arial Unicode MS" pitchFamily="34" charset="-128"/>
                  <a:cs typeface="Arial Unicode MS" pitchFamily="34" charset="-128"/>
                </a:rPr>
                <a:t>ATM, Point-of-Sale</a:t>
              </a:r>
              <a:endParaRPr lang="en-US" sz="1485" kern="0" dirty="0">
                <a:solidFill>
                  <a:schemeClr val="bg2"/>
                </a:solidFill>
                <a:latin typeface="+mn-lt"/>
                <a:ea typeface="Arial Unicode MS" pitchFamily="34" charset="-128"/>
                <a:cs typeface="Arial Unicode MS" pitchFamily="34" charset="-128"/>
              </a:endParaRPr>
            </a:p>
          </p:txBody>
        </p:sp>
        <p:sp>
          <p:nvSpPr>
            <p:cNvPr id="52" name="TextBox 51"/>
            <p:cNvSpPr txBox="1"/>
            <p:nvPr/>
          </p:nvSpPr>
          <p:spPr>
            <a:xfrm>
              <a:off x="4381024" y="3814879"/>
              <a:ext cx="2099949" cy="517470"/>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640" b="1" kern="0" dirty="0" smtClean="0">
                  <a:solidFill>
                    <a:schemeClr val="bg2"/>
                  </a:solidFill>
                  <a:latin typeface="+mn-lt"/>
                  <a:ea typeface="Arial Unicode MS" pitchFamily="34" charset="-128"/>
                  <a:cs typeface="Arial Unicode MS" pitchFamily="34" charset="-128"/>
                </a:rPr>
                <a:t>Dashboards</a:t>
              </a:r>
              <a:endParaRPr lang="en-US" sz="2640" b="1" kern="0" dirty="0">
                <a:solidFill>
                  <a:schemeClr val="bg2"/>
                </a:solidFill>
                <a:latin typeface="+mn-lt"/>
                <a:ea typeface="Arial Unicode MS" pitchFamily="34" charset="-128"/>
                <a:cs typeface="Arial Unicode MS" pitchFamily="34" charset="-128"/>
              </a:endParaRPr>
            </a:p>
          </p:txBody>
        </p:sp>
        <p:sp>
          <p:nvSpPr>
            <p:cNvPr id="53" name="TextBox 52"/>
            <p:cNvSpPr txBox="1"/>
            <p:nvPr/>
          </p:nvSpPr>
          <p:spPr>
            <a:xfrm>
              <a:off x="2870632" y="3574376"/>
              <a:ext cx="902686"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b="1" kern="0" dirty="0" smtClean="0">
                  <a:solidFill>
                    <a:schemeClr val="bg2"/>
                  </a:solidFill>
                  <a:latin typeface="+mn-lt"/>
                  <a:ea typeface="Arial Unicode MS" pitchFamily="34" charset="-128"/>
                  <a:cs typeface="Arial Unicode MS" pitchFamily="34" charset="-128"/>
                </a:rPr>
                <a:t>Alerts</a:t>
              </a:r>
              <a:endParaRPr lang="en-US" sz="2310" b="1" kern="0" dirty="0">
                <a:solidFill>
                  <a:schemeClr val="bg2"/>
                </a:solidFill>
                <a:latin typeface="+mn-lt"/>
                <a:ea typeface="Arial Unicode MS" pitchFamily="34" charset="-128"/>
                <a:cs typeface="Arial Unicode MS" pitchFamily="34" charset="-128"/>
              </a:endParaRPr>
            </a:p>
          </p:txBody>
        </p:sp>
        <p:sp>
          <p:nvSpPr>
            <p:cNvPr id="54" name="TextBox 53"/>
            <p:cNvSpPr txBox="1"/>
            <p:nvPr/>
          </p:nvSpPr>
          <p:spPr>
            <a:xfrm>
              <a:off x="3635100" y="1865944"/>
              <a:ext cx="2556459" cy="64683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3300" kern="0" dirty="0" smtClean="0">
                  <a:solidFill>
                    <a:schemeClr val="bg2"/>
                  </a:solidFill>
                  <a:latin typeface="+mn-lt"/>
                  <a:ea typeface="Arial Unicode MS" pitchFamily="34" charset="-128"/>
                  <a:cs typeface="Arial Unicode MS" pitchFamily="34" charset="-128"/>
                </a:rPr>
                <a:t>Visualization</a:t>
              </a:r>
              <a:endParaRPr lang="en-US" sz="3300" kern="0" dirty="0">
                <a:solidFill>
                  <a:schemeClr val="bg2"/>
                </a:solidFill>
                <a:latin typeface="+mn-lt"/>
                <a:ea typeface="Arial Unicode MS" pitchFamily="34" charset="-128"/>
                <a:cs typeface="Arial Unicode MS" pitchFamily="34" charset="-128"/>
              </a:endParaRPr>
            </a:p>
          </p:txBody>
        </p:sp>
        <p:sp>
          <p:nvSpPr>
            <p:cNvPr id="55" name="TextBox 54"/>
            <p:cNvSpPr txBox="1"/>
            <p:nvPr/>
          </p:nvSpPr>
          <p:spPr>
            <a:xfrm>
              <a:off x="5493004" y="4240236"/>
              <a:ext cx="1009493"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kern="0" dirty="0" smtClean="0">
                  <a:solidFill>
                    <a:schemeClr val="bg2"/>
                  </a:solidFill>
                  <a:latin typeface="+mn-lt"/>
                  <a:ea typeface="Arial Unicode MS" pitchFamily="34" charset="-128"/>
                  <a:cs typeface="Arial Unicode MS" pitchFamily="34" charset="-128"/>
                </a:rPr>
                <a:t>Search</a:t>
              </a:r>
              <a:endParaRPr lang="en-US" sz="2310" kern="0" dirty="0">
                <a:solidFill>
                  <a:schemeClr val="bg2"/>
                </a:solidFill>
                <a:latin typeface="+mn-lt"/>
                <a:ea typeface="Arial Unicode MS" pitchFamily="34" charset="-128"/>
                <a:cs typeface="Arial Unicode MS" pitchFamily="34" charset="-128"/>
              </a:endParaRPr>
            </a:p>
          </p:txBody>
        </p:sp>
        <p:sp>
          <p:nvSpPr>
            <p:cNvPr id="56" name="TextBox 55"/>
            <p:cNvSpPr txBox="1"/>
            <p:nvPr/>
          </p:nvSpPr>
          <p:spPr>
            <a:xfrm>
              <a:off x="4314808" y="3492932"/>
              <a:ext cx="1083567"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Geospatial</a:t>
              </a:r>
              <a:endParaRPr lang="en-US" sz="1650" kern="0" dirty="0">
                <a:solidFill>
                  <a:schemeClr val="bg2"/>
                </a:solidFill>
                <a:latin typeface="+mn-lt"/>
                <a:ea typeface="Arial Unicode MS" pitchFamily="34" charset="-128"/>
                <a:cs typeface="Arial Unicode MS" pitchFamily="34" charset="-128"/>
              </a:endParaRPr>
            </a:p>
          </p:txBody>
        </p:sp>
        <p:sp>
          <p:nvSpPr>
            <p:cNvPr id="57" name="TextBox 56"/>
            <p:cNvSpPr txBox="1"/>
            <p:nvPr/>
          </p:nvSpPr>
          <p:spPr>
            <a:xfrm rot="5400000">
              <a:off x="5159787" y="3045680"/>
              <a:ext cx="1515004" cy="354734"/>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145" kern="0" dirty="0" smtClean="0">
                  <a:solidFill>
                    <a:schemeClr val="bg2"/>
                  </a:solidFill>
                  <a:latin typeface="+mn-lt"/>
                  <a:ea typeface="Arial Unicode MS" pitchFamily="34" charset="-128"/>
                  <a:cs typeface="Arial Unicode MS" pitchFamily="34" charset="-128"/>
                </a:rPr>
                <a:t>Reporting</a:t>
              </a:r>
              <a:endParaRPr lang="en-US" sz="2145" kern="0" dirty="0">
                <a:solidFill>
                  <a:schemeClr val="bg2"/>
                </a:solidFill>
                <a:latin typeface="+mn-lt"/>
                <a:ea typeface="Arial Unicode MS" pitchFamily="34" charset="-128"/>
                <a:cs typeface="Arial Unicode MS" pitchFamily="34" charset="-128"/>
              </a:endParaRPr>
            </a:p>
          </p:txBody>
        </p:sp>
        <p:sp>
          <p:nvSpPr>
            <p:cNvPr id="58" name="TextBox 57"/>
            <p:cNvSpPr txBox="1"/>
            <p:nvPr/>
          </p:nvSpPr>
          <p:spPr>
            <a:xfrm>
              <a:off x="4722898" y="3121009"/>
              <a:ext cx="706299"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b="1" kern="0" dirty="0" smtClean="0">
                  <a:solidFill>
                    <a:schemeClr val="bg2"/>
                  </a:solidFill>
                  <a:latin typeface="+mn-lt"/>
                  <a:ea typeface="Arial Unicode MS" pitchFamily="34" charset="-128"/>
                  <a:cs typeface="Arial Unicode MS" pitchFamily="34" charset="-128"/>
                </a:rPr>
                <a:t>KPIs</a:t>
              </a:r>
              <a:endParaRPr lang="en-US" sz="2310" b="1" kern="0" dirty="0">
                <a:solidFill>
                  <a:schemeClr val="bg2"/>
                </a:solidFill>
                <a:latin typeface="+mn-lt"/>
                <a:ea typeface="Arial Unicode MS" pitchFamily="34" charset="-128"/>
                <a:cs typeface="Arial Unicode MS" pitchFamily="34" charset="-128"/>
              </a:endParaRPr>
            </a:p>
          </p:txBody>
        </p:sp>
        <p:sp>
          <p:nvSpPr>
            <p:cNvPr id="59" name="TextBox 58"/>
            <p:cNvSpPr txBox="1"/>
            <p:nvPr/>
          </p:nvSpPr>
          <p:spPr>
            <a:xfrm>
              <a:off x="7871142" y="2677864"/>
              <a:ext cx="408276" cy="38810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980" b="1" kern="0" dirty="0" smtClean="0">
                  <a:solidFill>
                    <a:schemeClr val="bg2"/>
                  </a:solidFill>
                  <a:latin typeface="+mn-lt"/>
                  <a:ea typeface="Arial Unicode MS" pitchFamily="34" charset="-128"/>
                  <a:cs typeface="Arial Unicode MS" pitchFamily="34" charset="-128"/>
                </a:rPr>
                <a:t>QA</a:t>
              </a:r>
              <a:endParaRPr lang="en-US" sz="1980" b="1" kern="0" dirty="0">
                <a:solidFill>
                  <a:schemeClr val="bg2"/>
                </a:solidFill>
                <a:latin typeface="+mn-lt"/>
                <a:ea typeface="Arial Unicode MS" pitchFamily="34" charset="-128"/>
                <a:cs typeface="Arial Unicode MS" pitchFamily="34" charset="-128"/>
              </a:endParaRPr>
            </a:p>
          </p:txBody>
        </p:sp>
        <p:sp>
          <p:nvSpPr>
            <p:cNvPr id="60" name="TextBox 59"/>
            <p:cNvSpPr txBox="1"/>
            <p:nvPr/>
          </p:nvSpPr>
          <p:spPr>
            <a:xfrm>
              <a:off x="6217662" y="2786439"/>
              <a:ext cx="993988" cy="25873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320" b="1" kern="0" dirty="0" smtClean="0">
                  <a:solidFill>
                    <a:schemeClr val="bg2"/>
                  </a:solidFill>
                  <a:latin typeface="+mn-lt"/>
                  <a:ea typeface="Arial Unicode MS" pitchFamily="34" charset="-128"/>
                  <a:cs typeface="Arial Unicode MS" pitchFamily="34" charset="-128"/>
                </a:rPr>
                <a:t>Scorecards</a:t>
              </a:r>
              <a:endParaRPr lang="en-US" sz="1320" b="1" kern="0" dirty="0">
                <a:solidFill>
                  <a:schemeClr val="bg2"/>
                </a:solidFill>
                <a:latin typeface="+mn-lt"/>
                <a:ea typeface="Arial Unicode MS" pitchFamily="34" charset="-128"/>
                <a:cs typeface="Arial Unicode MS" pitchFamily="34" charset="-128"/>
              </a:endParaRPr>
            </a:p>
          </p:txBody>
        </p:sp>
        <p:sp>
          <p:nvSpPr>
            <p:cNvPr id="61" name="TextBox 60"/>
            <p:cNvSpPr txBox="1"/>
            <p:nvPr/>
          </p:nvSpPr>
          <p:spPr>
            <a:xfrm>
              <a:off x="6230089" y="3000886"/>
              <a:ext cx="2139572" cy="517470"/>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640" kern="0" dirty="0" smtClean="0">
                  <a:solidFill>
                    <a:schemeClr val="bg2"/>
                  </a:solidFill>
                  <a:latin typeface="+mn-lt"/>
                  <a:ea typeface="Arial Unicode MS" pitchFamily="34" charset="-128"/>
                  <a:cs typeface="Arial Unicode MS" pitchFamily="34" charset="-128"/>
                </a:rPr>
                <a:t>Collaboration</a:t>
              </a:r>
              <a:endParaRPr lang="en-US" sz="2640" kern="0" dirty="0">
                <a:solidFill>
                  <a:schemeClr val="bg2"/>
                </a:solidFill>
                <a:latin typeface="+mn-lt"/>
                <a:ea typeface="Arial Unicode MS" pitchFamily="34" charset="-128"/>
                <a:cs typeface="Arial Unicode MS" pitchFamily="34" charset="-128"/>
              </a:endParaRPr>
            </a:p>
          </p:txBody>
        </p:sp>
        <p:sp>
          <p:nvSpPr>
            <p:cNvPr id="62" name="TextBox 61"/>
            <p:cNvSpPr txBox="1"/>
            <p:nvPr/>
          </p:nvSpPr>
          <p:spPr>
            <a:xfrm>
              <a:off x="6650464" y="1302604"/>
              <a:ext cx="1211046" cy="38810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980" kern="0" dirty="0" smtClean="0">
                  <a:solidFill>
                    <a:schemeClr val="bg2"/>
                  </a:solidFill>
                  <a:latin typeface="+mn-lt"/>
                  <a:ea typeface="Arial Unicode MS" pitchFamily="34" charset="-128"/>
                  <a:cs typeface="Arial Unicode MS" pitchFamily="34" charset="-128"/>
                </a:rPr>
                <a:t>Life-Cycle</a:t>
              </a:r>
              <a:endParaRPr lang="en-US" sz="1980" kern="0" dirty="0">
                <a:solidFill>
                  <a:schemeClr val="bg2"/>
                </a:solidFill>
                <a:latin typeface="+mn-lt"/>
                <a:ea typeface="Arial Unicode MS" pitchFamily="34" charset="-128"/>
                <a:cs typeface="Arial Unicode MS" pitchFamily="34" charset="-128"/>
              </a:endParaRPr>
            </a:p>
          </p:txBody>
        </p:sp>
        <p:sp>
          <p:nvSpPr>
            <p:cNvPr id="63" name="TextBox 62"/>
            <p:cNvSpPr txBox="1"/>
            <p:nvPr/>
          </p:nvSpPr>
          <p:spPr>
            <a:xfrm>
              <a:off x="6197357" y="2483435"/>
              <a:ext cx="1195542"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Localization</a:t>
              </a:r>
              <a:endParaRPr lang="en-US" sz="1650" kern="0" dirty="0">
                <a:solidFill>
                  <a:schemeClr val="bg2"/>
                </a:solidFill>
                <a:latin typeface="+mn-lt"/>
                <a:ea typeface="Arial Unicode MS" pitchFamily="34" charset="-128"/>
                <a:cs typeface="Arial Unicode MS" pitchFamily="34" charset="-128"/>
              </a:endParaRPr>
            </a:p>
          </p:txBody>
        </p:sp>
        <p:sp>
          <p:nvSpPr>
            <p:cNvPr id="64" name="TextBox 63"/>
            <p:cNvSpPr txBox="1"/>
            <p:nvPr/>
          </p:nvSpPr>
          <p:spPr>
            <a:xfrm rot="5400000">
              <a:off x="6937901" y="2161531"/>
              <a:ext cx="1470086" cy="382022"/>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kern="0" dirty="0" smtClean="0">
                  <a:solidFill>
                    <a:schemeClr val="bg2"/>
                  </a:solidFill>
                  <a:latin typeface="+mn-lt"/>
                  <a:ea typeface="Arial Unicode MS" pitchFamily="34" charset="-128"/>
                  <a:cs typeface="Arial Unicode MS" pitchFamily="34" charset="-128"/>
                </a:rPr>
                <a:t>Planning</a:t>
              </a:r>
              <a:endParaRPr lang="en-US" sz="2310" kern="0" dirty="0">
                <a:solidFill>
                  <a:schemeClr val="bg2"/>
                </a:solidFill>
                <a:latin typeface="+mn-lt"/>
                <a:ea typeface="Arial Unicode MS" pitchFamily="34" charset="-128"/>
                <a:cs typeface="Arial Unicode MS" pitchFamily="34" charset="-128"/>
              </a:endParaRPr>
            </a:p>
          </p:txBody>
        </p:sp>
        <p:sp>
          <p:nvSpPr>
            <p:cNvPr id="65" name="TextBox 64"/>
            <p:cNvSpPr txBox="1"/>
            <p:nvPr/>
          </p:nvSpPr>
          <p:spPr>
            <a:xfrm>
              <a:off x="7076658" y="3485621"/>
              <a:ext cx="768317"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Version</a:t>
              </a:r>
              <a:endParaRPr lang="en-US" sz="1650" kern="0" dirty="0">
                <a:solidFill>
                  <a:schemeClr val="bg2"/>
                </a:solidFill>
                <a:latin typeface="+mn-lt"/>
                <a:ea typeface="Arial Unicode MS" pitchFamily="34" charset="-128"/>
                <a:cs typeface="Arial Unicode MS" pitchFamily="34" charset="-128"/>
              </a:endParaRPr>
            </a:p>
          </p:txBody>
        </p:sp>
        <p:sp>
          <p:nvSpPr>
            <p:cNvPr id="66" name="TextBox 65"/>
            <p:cNvSpPr txBox="1"/>
            <p:nvPr/>
          </p:nvSpPr>
          <p:spPr>
            <a:xfrm>
              <a:off x="3549790" y="2863826"/>
              <a:ext cx="945752"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Metadata</a:t>
              </a:r>
              <a:endParaRPr lang="en-US" sz="1650" kern="0" dirty="0">
                <a:solidFill>
                  <a:schemeClr val="bg2"/>
                </a:solidFill>
                <a:latin typeface="+mn-lt"/>
                <a:ea typeface="Arial Unicode MS" pitchFamily="34" charset="-128"/>
                <a:cs typeface="Arial Unicode MS" pitchFamily="34" charset="-128"/>
              </a:endParaRPr>
            </a:p>
          </p:txBody>
        </p:sp>
        <p:sp>
          <p:nvSpPr>
            <p:cNvPr id="67" name="TextBox 66"/>
            <p:cNvSpPr txBox="1"/>
            <p:nvPr/>
          </p:nvSpPr>
          <p:spPr>
            <a:xfrm>
              <a:off x="2853768" y="4013008"/>
              <a:ext cx="504746"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ECM</a:t>
              </a:r>
              <a:endParaRPr lang="en-US" sz="1650" kern="0" dirty="0">
                <a:solidFill>
                  <a:schemeClr val="bg2"/>
                </a:solidFill>
                <a:latin typeface="+mn-lt"/>
                <a:ea typeface="Arial Unicode MS" pitchFamily="34" charset="-128"/>
                <a:cs typeface="Arial Unicode MS" pitchFamily="34" charset="-128"/>
              </a:endParaRPr>
            </a:p>
          </p:txBody>
        </p:sp>
        <p:sp>
          <p:nvSpPr>
            <p:cNvPr id="68" name="TextBox 67"/>
            <p:cNvSpPr txBox="1"/>
            <p:nvPr/>
          </p:nvSpPr>
          <p:spPr>
            <a:xfrm rot="5400000">
              <a:off x="2293940" y="2015139"/>
              <a:ext cx="1192403" cy="27287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eLearning</a:t>
              </a:r>
              <a:endParaRPr lang="en-US" sz="1650" kern="0" dirty="0">
                <a:solidFill>
                  <a:schemeClr val="bg2"/>
                </a:solidFill>
                <a:latin typeface="+mn-lt"/>
                <a:ea typeface="Arial Unicode MS" pitchFamily="34" charset="-128"/>
                <a:cs typeface="Arial Unicode MS" pitchFamily="34" charset="-128"/>
              </a:endParaRPr>
            </a:p>
          </p:txBody>
        </p:sp>
        <p:sp>
          <p:nvSpPr>
            <p:cNvPr id="69" name="TextBox 68"/>
            <p:cNvSpPr txBox="1"/>
            <p:nvPr/>
          </p:nvSpPr>
          <p:spPr>
            <a:xfrm>
              <a:off x="1261881" y="2151402"/>
              <a:ext cx="434116" cy="25873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320" kern="0" dirty="0" smtClean="0">
                  <a:solidFill>
                    <a:schemeClr val="bg2"/>
                  </a:solidFill>
                  <a:latin typeface="+mn-lt"/>
                  <a:ea typeface="Arial Unicode MS" pitchFamily="34" charset="-128"/>
                  <a:cs typeface="Arial Unicode MS" pitchFamily="34" charset="-128"/>
                </a:rPr>
                <a:t>MDM</a:t>
              </a:r>
              <a:endParaRPr lang="en-US" sz="1320" kern="0" dirty="0">
                <a:solidFill>
                  <a:schemeClr val="bg2"/>
                </a:solidFill>
                <a:latin typeface="+mn-lt"/>
                <a:ea typeface="Arial Unicode MS" pitchFamily="34" charset="-128"/>
                <a:cs typeface="Arial Unicode MS" pitchFamily="34" charset="-128"/>
              </a:endParaRPr>
            </a:p>
          </p:txBody>
        </p:sp>
        <p:sp>
          <p:nvSpPr>
            <p:cNvPr id="70" name="TextBox 69"/>
            <p:cNvSpPr txBox="1"/>
            <p:nvPr/>
          </p:nvSpPr>
          <p:spPr>
            <a:xfrm>
              <a:off x="495595" y="2341396"/>
              <a:ext cx="857895"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dirty="0" smtClean="0">
                  <a:solidFill>
                    <a:schemeClr val="bg2"/>
                  </a:solidFill>
                </a:rPr>
                <a:t>   Mining</a:t>
              </a:r>
              <a:endParaRPr lang="en-US" sz="1650" dirty="0">
                <a:solidFill>
                  <a:schemeClr val="bg2"/>
                </a:solidFill>
              </a:endParaRPr>
            </a:p>
          </p:txBody>
        </p:sp>
        <p:sp>
          <p:nvSpPr>
            <p:cNvPr id="71" name="TextBox 70"/>
            <p:cNvSpPr txBox="1"/>
            <p:nvPr/>
          </p:nvSpPr>
          <p:spPr>
            <a:xfrm rot="5400000">
              <a:off x="883869" y="2808838"/>
              <a:ext cx="1218946" cy="382022"/>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a:solidFill>
                    <a:schemeClr val="bg2"/>
                  </a:solidFill>
                </a:rPr>
                <a:t>Guided</a:t>
              </a:r>
            </a:p>
          </p:txBody>
        </p:sp>
        <p:sp>
          <p:nvSpPr>
            <p:cNvPr id="72" name="TextBox 71"/>
            <p:cNvSpPr txBox="1"/>
            <p:nvPr/>
          </p:nvSpPr>
          <p:spPr>
            <a:xfrm>
              <a:off x="1061720" y="3536714"/>
              <a:ext cx="618444"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a:solidFill>
                    <a:schemeClr val="bg2"/>
                  </a:solidFill>
                </a:rPr>
                <a:t>NLP</a:t>
              </a:r>
            </a:p>
          </p:txBody>
        </p:sp>
        <p:sp>
          <p:nvSpPr>
            <p:cNvPr id="73" name="TextBox 72"/>
            <p:cNvSpPr txBox="1"/>
            <p:nvPr/>
          </p:nvSpPr>
          <p:spPr>
            <a:xfrm rot="5400000">
              <a:off x="6446672" y="4094267"/>
              <a:ext cx="749336" cy="27287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a:solidFill>
                    <a:schemeClr val="bg2"/>
                  </a:solidFill>
                </a:rPr>
                <a:t>OLAP</a:t>
              </a:r>
            </a:p>
          </p:txBody>
        </p:sp>
        <p:sp>
          <p:nvSpPr>
            <p:cNvPr id="74" name="TextBox 73"/>
            <p:cNvSpPr txBox="1"/>
            <p:nvPr/>
          </p:nvSpPr>
          <p:spPr>
            <a:xfrm>
              <a:off x="6509292" y="4551568"/>
              <a:ext cx="652897"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a:solidFill>
                    <a:schemeClr val="bg2"/>
                  </a:solidFill>
                </a:rPr>
                <a:t>DSS</a:t>
              </a:r>
            </a:p>
          </p:txBody>
        </p:sp>
        <p:sp>
          <p:nvSpPr>
            <p:cNvPr id="75" name="TextBox 74"/>
            <p:cNvSpPr txBox="1"/>
            <p:nvPr/>
          </p:nvSpPr>
          <p:spPr>
            <a:xfrm>
              <a:off x="7089086" y="4091889"/>
              <a:ext cx="869955" cy="25873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320" b="1" dirty="0" smtClean="0">
                  <a:solidFill>
                    <a:schemeClr val="bg2"/>
                  </a:solidFill>
                </a:rPr>
                <a:t>Predictive</a:t>
              </a:r>
              <a:endParaRPr lang="en-US" sz="1320" b="1" dirty="0">
                <a:solidFill>
                  <a:schemeClr val="bg2"/>
                </a:solidFill>
              </a:endParaRPr>
            </a:p>
          </p:txBody>
        </p:sp>
        <p:sp>
          <p:nvSpPr>
            <p:cNvPr id="76" name="TextBox 75"/>
            <p:cNvSpPr txBox="1"/>
            <p:nvPr/>
          </p:nvSpPr>
          <p:spPr>
            <a:xfrm>
              <a:off x="4332631" y="5506690"/>
              <a:ext cx="680460"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Usage</a:t>
              </a:r>
              <a:endParaRPr lang="en-US" sz="1650" b="1" dirty="0">
                <a:solidFill>
                  <a:schemeClr val="bg2"/>
                </a:solidFill>
              </a:endParaRPr>
            </a:p>
          </p:txBody>
        </p:sp>
        <p:sp>
          <p:nvSpPr>
            <p:cNvPr id="77" name="TextBox 76"/>
            <p:cNvSpPr txBox="1"/>
            <p:nvPr/>
          </p:nvSpPr>
          <p:spPr>
            <a:xfrm>
              <a:off x="3396549" y="4603324"/>
              <a:ext cx="1559027" cy="517470"/>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640" dirty="0" smtClean="0">
                  <a:solidFill>
                    <a:schemeClr val="bg2"/>
                  </a:solidFill>
                </a:rPr>
                <a:t>Statistical</a:t>
              </a:r>
              <a:endParaRPr lang="en-US" sz="2640" dirty="0">
                <a:solidFill>
                  <a:schemeClr val="bg2"/>
                </a:solidFill>
              </a:endParaRPr>
            </a:p>
          </p:txBody>
        </p:sp>
        <p:sp>
          <p:nvSpPr>
            <p:cNvPr id="78" name="TextBox 77"/>
            <p:cNvSpPr txBox="1"/>
            <p:nvPr/>
          </p:nvSpPr>
          <p:spPr>
            <a:xfrm>
              <a:off x="6190199" y="3447260"/>
              <a:ext cx="666127"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b="1" dirty="0" smtClean="0">
                  <a:solidFill>
                    <a:schemeClr val="bg2"/>
                  </a:solidFill>
                </a:rPr>
                <a:t>Web</a:t>
              </a:r>
              <a:endParaRPr lang="en-US" sz="2310" b="1" dirty="0">
                <a:solidFill>
                  <a:schemeClr val="bg2"/>
                </a:solidFill>
              </a:endParaRPr>
            </a:p>
          </p:txBody>
        </p:sp>
        <p:sp>
          <p:nvSpPr>
            <p:cNvPr id="79" name="TextBox 78"/>
            <p:cNvSpPr txBox="1"/>
            <p:nvPr/>
          </p:nvSpPr>
          <p:spPr>
            <a:xfrm>
              <a:off x="3817239" y="5126574"/>
              <a:ext cx="1135247"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Accelerators</a:t>
              </a:r>
              <a:endParaRPr lang="en-US" sz="1485" dirty="0">
                <a:solidFill>
                  <a:schemeClr val="bg2"/>
                </a:solidFill>
              </a:endParaRPr>
            </a:p>
          </p:txBody>
        </p:sp>
        <p:sp>
          <p:nvSpPr>
            <p:cNvPr id="80" name="TextBox 79"/>
            <p:cNvSpPr txBox="1"/>
            <p:nvPr/>
          </p:nvSpPr>
          <p:spPr>
            <a:xfrm rot="5400000">
              <a:off x="4644797" y="5085853"/>
              <a:ext cx="1165860" cy="27287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Adapters</a:t>
              </a:r>
              <a:endParaRPr lang="en-US" sz="1650" b="1" dirty="0">
                <a:solidFill>
                  <a:schemeClr val="bg2"/>
                </a:solidFill>
              </a:endParaRPr>
            </a:p>
          </p:txBody>
        </p:sp>
        <p:sp>
          <p:nvSpPr>
            <p:cNvPr id="81" name="TextBox 80"/>
            <p:cNvSpPr txBox="1"/>
            <p:nvPr/>
          </p:nvSpPr>
          <p:spPr>
            <a:xfrm>
              <a:off x="951328" y="1118691"/>
              <a:ext cx="708023" cy="25873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320" b="1" dirty="0" smtClean="0">
                  <a:solidFill>
                    <a:schemeClr val="bg2"/>
                  </a:solidFill>
                </a:rPr>
                <a:t>Delivery</a:t>
              </a:r>
              <a:endParaRPr lang="en-US" sz="1320" b="1" dirty="0">
                <a:solidFill>
                  <a:schemeClr val="bg2"/>
                </a:solidFill>
              </a:endParaRPr>
            </a:p>
          </p:txBody>
        </p:sp>
        <p:sp>
          <p:nvSpPr>
            <p:cNvPr id="82" name="TextBox 81"/>
            <p:cNvSpPr txBox="1"/>
            <p:nvPr/>
          </p:nvSpPr>
          <p:spPr>
            <a:xfrm>
              <a:off x="6947148" y="892068"/>
              <a:ext cx="1381590"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Reporting</a:t>
              </a:r>
              <a:endParaRPr lang="en-US" sz="2310" dirty="0">
                <a:solidFill>
                  <a:schemeClr val="bg2"/>
                </a:solidFill>
              </a:endParaRPr>
            </a:p>
          </p:txBody>
        </p:sp>
        <p:sp>
          <p:nvSpPr>
            <p:cNvPr id="83" name="TextBox 82"/>
            <p:cNvSpPr txBox="1"/>
            <p:nvPr/>
          </p:nvSpPr>
          <p:spPr>
            <a:xfrm>
              <a:off x="2874437" y="978466"/>
              <a:ext cx="981929"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dirty="0" smtClean="0">
                  <a:solidFill>
                    <a:schemeClr val="bg2"/>
                  </a:solidFill>
                </a:rPr>
                <a:t>Reporting</a:t>
              </a:r>
              <a:endParaRPr lang="en-US" sz="1650" dirty="0">
                <a:solidFill>
                  <a:schemeClr val="bg2"/>
                </a:solidFill>
              </a:endParaRPr>
            </a:p>
          </p:txBody>
        </p:sp>
        <p:sp>
          <p:nvSpPr>
            <p:cNvPr id="84" name="TextBox 83"/>
            <p:cNvSpPr txBox="1"/>
            <p:nvPr/>
          </p:nvSpPr>
          <p:spPr>
            <a:xfrm rot="5400000">
              <a:off x="-313630" y="3022708"/>
              <a:ext cx="4471508" cy="382022"/>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Performance Management</a:t>
              </a:r>
              <a:endParaRPr lang="en-US" sz="2310" dirty="0">
                <a:solidFill>
                  <a:schemeClr val="bg2"/>
                </a:solidFill>
              </a:endParaRPr>
            </a:p>
          </p:txBody>
        </p:sp>
        <p:sp>
          <p:nvSpPr>
            <p:cNvPr id="85" name="TextBox 84"/>
            <p:cNvSpPr txBox="1"/>
            <p:nvPr/>
          </p:nvSpPr>
          <p:spPr>
            <a:xfrm>
              <a:off x="1296561" y="831684"/>
              <a:ext cx="988819"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Supporting</a:t>
              </a:r>
              <a:endParaRPr lang="en-US" sz="1485" dirty="0">
                <a:solidFill>
                  <a:schemeClr val="bg2"/>
                </a:solidFill>
              </a:endParaRPr>
            </a:p>
          </p:txBody>
        </p:sp>
        <p:sp>
          <p:nvSpPr>
            <p:cNvPr id="86" name="TextBox 85"/>
            <p:cNvSpPr txBox="1"/>
            <p:nvPr/>
          </p:nvSpPr>
          <p:spPr>
            <a:xfrm rot="5400000">
              <a:off x="2037377" y="1299515"/>
              <a:ext cx="1196486" cy="27287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Analytics</a:t>
              </a:r>
              <a:endParaRPr lang="en-US" sz="1650" b="1" dirty="0">
                <a:solidFill>
                  <a:schemeClr val="bg2"/>
                </a:solidFill>
              </a:endParaRPr>
            </a:p>
          </p:txBody>
        </p:sp>
        <p:sp>
          <p:nvSpPr>
            <p:cNvPr id="87" name="TextBox 86"/>
            <p:cNvSpPr txBox="1"/>
            <p:nvPr/>
          </p:nvSpPr>
          <p:spPr>
            <a:xfrm rot="5400000">
              <a:off x="5090344" y="957978"/>
              <a:ext cx="1653846" cy="382022"/>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Discovery</a:t>
              </a:r>
              <a:endParaRPr lang="en-US" sz="2310" dirty="0">
                <a:solidFill>
                  <a:schemeClr val="bg2"/>
                </a:solidFill>
              </a:endParaRPr>
            </a:p>
          </p:txBody>
        </p:sp>
        <p:sp>
          <p:nvSpPr>
            <p:cNvPr id="88" name="TextBox 87"/>
            <p:cNvSpPr txBox="1"/>
            <p:nvPr/>
          </p:nvSpPr>
          <p:spPr>
            <a:xfrm>
              <a:off x="2348172" y="5073249"/>
              <a:ext cx="1176592"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Integration</a:t>
              </a:r>
              <a:endParaRPr lang="en-US" sz="1650" b="1" dirty="0">
                <a:solidFill>
                  <a:schemeClr val="bg2"/>
                </a:solidFill>
              </a:endParaRPr>
            </a:p>
          </p:txBody>
        </p:sp>
        <p:sp>
          <p:nvSpPr>
            <p:cNvPr id="89" name="TextBox 88"/>
            <p:cNvSpPr txBox="1"/>
            <p:nvPr/>
          </p:nvSpPr>
          <p:spPr>
            <a:xfrm>
              <a:off x="4350610" y="5818250"/>
              <a:ext cx="1429826"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BAM/CEP</a:t>
              </a:r>
              <a:endParaRPr lang="en-US" sz="2310" dirty="0">
                <a:solidFill>
                  <a:schemeClr val="bg2"/>
                </a:solidFill>
              </a:endParaRPr>
            </a:p>
          </p:txBody>
        </p:sp>
        <p:sp>
          <p:nvSpPr>
            <p:cNvPr id="90" name="TextBox 89"/>
            <p:cNvSpPr txBox="1"/>
            <p:nvPr/>
          </p:nvSpPr>
          <p:spPr>
            <a:xfrm rot="5400000">
              <a:off x="959802" y="2750218"/>
              <a:ext cx="363440" cy="245585"/>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DQ</a:t>
              </a:r>
              <a:endParaRPr lang="en-US" sz="1485" dirty="0">
                <a:solidFill>
                  <a:schemeClr val="bg2"/>
                </a:solidFill>
              </a:endParaRPr>
            </a:p>
          </p:txBody>
        </p:sp>
        <p:sp>
          <p:nvSpPr>
            <p:cNvPr id="91" name="TextBox 90"/>
            <p:cNvSpPr txBox="1"/>
            <p:nvPr/>
          </p:nvSpPr>
          <p:spPr>
            <a:xfrm>
              <a:off x="5468096" y="5205498"/>
              <a:ext cx="935416"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EAI/SOA</a:t>
              </a:r>
              <a:endParaRPr lang="en-US" sz="1650" b="1" dirty="0">
                <a:solidFill>
                  <a:schemeClr val="bg2"/>
                </a:solidFill>
              </a:endParaRPr>
            </a:p>
          </p:txBody>
        </p:sp>
        <p:sp>
          <p:nvSpPr>
            <p:cNvPr id="92" name="TextBox 91"/>
            <p:cNvSpPr txBox="1"/>
            <p:nvPr/>
          </p:nvSpPr>
          <p:spPr>
            <a:xfrm>
              <a:off x="3607247" y="727545"/>
              <a:ext cx="249789"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EII</a:t>
              </a:r>
              <a:endParaRPr lang="en-US" sz="1485" dirty="0">
                <a:solidFill>
                  <a:schemeClr val="bg2"/>
                </a:solidFill>
              </a:endParaRPr>
            </a:p>
          </p:txBody>
        </p:sp>
        <p:sp>
          <p:nvSpPr>
            <p:cNvPr id="93" name="TextBox 92"/>
            <p:cNvSpPr txBox="1"/>
            <p:nvPr/>
          </p:nvSpPr>
          <p:spPr>
            <a:xfrm>
              <a:off x="2875429" y="5828829"/>
              <a:ext cx="876845"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ETL/CDC</a:t>
              </a:r>
              <a:endParaRPr lang="en-US" sz="1485" dirty="0">
                <a:solidFill>
                  <a:schemeClr val="bg2"/>
                </a:solidFill>
              </a:endParaRPr>
            </a:p>
          </p:txBody>
        </p:sp>
        <p:sp>
          <p:nvSpPr>
            <p:cNvPr id="94" name="TextBox 93"/>
            <p:cNvSpPr txBox="1"/>
            <p:nvPr/>
          </p:nvSpPr>
          <p:spPr>
            <a:xfrm rot="5400000">
              <a:off x="2692116" y="4517626"/>
              <a:ext cx="583951" cy="27287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ODS</a:t>
              </a:r>
              <a:endParaRPr lang="en-US" sz="1650" b="1" dirty="0">
                <a:solidFill>
                  <a:schemeClr val="bg2"/>
                </a:solidFill>
              </a:endParaRPr>
            </a:p>
          </p:txBody>
        </p:sp>
        <p:sp>
          <p:nvSpPr>
            <p:cNvPr id="95" name="TextBox 94"/>
            <p:cNvSpPr txBox="1"/>
            <p:nvPr/>
          </p:nvSpPr>
          <p:spPr>
            <a:xfrm rot="5400000">
              <a:off x="6944360" y="2138738"/>
              <a:ext cx="404274" cy="245585"/>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DW</a:t>
              </a:r>
              <a:endParaRPr lang="en-US" sz="1485" dirty="0">
                <a:solidFill>
                  <a:schemeClr val="bg2"/>
                </a:solidFill>
              </a:endParaRPr>
            </a:p>
          </p:txBody>
        </p:sp>
        <p:sp>
          <p:nvSpPr>
            <p:cNvPr id="96" name="TextBox 95"/>
            <p:cNvSpPr txBox="1"/>
            <p:nvPr/>
          </p:nvSpPr>
          <p:spPr>
            <a:xfrm>
              <a:off x="5444087" y="4640098"/>
              <a:ext cx="494410"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DM</a:t>
              </a:r>
              <a:endParaRPr lang="en-US" sz="2310" dirty="0">
                <a:solidFill>
                  <a:schemeClr val="bg2"/>
                </a:solidFill>
              </a:endParaRPr>
            </a:p>
          </p:txBody>
        </p:sp>
        <p:sp>
          <p:nvSpPr>
            <p:cNvPr id="97" name="TextBox 96"/>
            <p:cNvSpPr txBox="1"/>
            <p:nvPr/>
          </p:nvSpPr>
          <p:spPr>
            <a:xfrm>
              <a:off x="882215" y="3955621"/>
              <a:ext cx="749367"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Registry</a:t>
              </a:r>
              <a:endParaRPr lang="en-US" sz="1485" dirty="0">
                <a:solidFill>
                  <a:schemeClr val="bg2"/>
                </a:solidFill>
              </a:endParaRPr>
            </a:p>
          </p:txBody>
        </p:sp>
        <p:sp>
          <p:nvSpPr>
            <p:cNvPr id="98" name="TextBox 97"/>
            <p:cNvSpPr txBox="1"/>
            <p:nvPr/>
          </p:nvSpPr>
          <p:spPr>
            <a:xfrm>
              <a:off x="1373170" y="5268085"/>
              <a:ext cx="1738185" cy="517470"/>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640" dirty="0" smtClean="0">
                  <a:solidFill>
                    <a:schemeClr val="bg2"/>
                  </a:solidFill>
                </a:rPr>
                <a:t>Repository</a:t>
              </a:r>
              <a:endParaRPr lang="en-US" sz="2640" dirty="0">
                <a:solidFill>
                  <a:schemeClr val="bg2"/>
                </a:solidFill>
              </a:endParaRPr>
            </a:p>
          </p:txBody>
        </p:sp>
        <p:sp>
          <p:nvSpPr>
            <p:cNvPr id="99" name="TextBox 98"/>
            <p:cNvSpPr txBox="1"/>
            <p:nvPr/>
          </p:nvSpPr>
          <p:spPr>
            <a:xfrm>
              <a:off x="6415578" y="1681735"/>
              <a:ext cx="802769" cy="38810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980" b="1" kern="0" dirty="0" smtClean="0">
                  <a:solidFill>
                    <a:schemeClr val="bg2"/>
                  </a:solidFill>
                  <a:latin typeface="+mn-lt"/>
                  <a:ea typeface="Arial Unicode MS" pitchFamily="34" charset="-128"/>
                  <a:cs typeface="Arial Unicode MS" pitchFamily="34" charset="-128"/>
                </a:rPr>
                <a:t>DBMS</a:t>
              </a:r>
              <a:endParaRPr lang="en-US" sz="1980" b="1" kern="0" dirty="0">
                <a:solidFill>
                  <a:schemeClr val="bg2"/>
                </a:solidFill>
                <a:latin typeface="+mn-lt"/>
                <a:ea typeface="Arial Unicode MS" pitchFamily="34" charset="-128"/>
                <a:cs typeface="Arial Unicode MS" pitchFamily="34" charset="-128"/>
              </a:endParaRPr>
            </a:p>
          </p:txBody>
        </p:sp>
        <p:sp>
          <p:nvSpPr>
            <p:cNvPr id="100" name="TextBox 99"/>
            <p:cNvSpPr txBox="1"/>
            <p:nvPr/>
          </p:nvSpPr>
          <p:spPr>
            <a:xfrm>
              <a:off x="5518636" y="5531905"/>
              <a:ext cx="1660665"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b="1" kern="0" dirty="0" smtClean="0">
                  <a:solidFill>
                    <a:schemeClr val="bg2"/>
                  </a:solidFill>
                  <a:latin typeface="+mn-lt"/>
                  <a:ea typeface="Arial Unicode MS" pitchFamily="34" charset="-128"/>
                  <a:cs typeface="Arial Unicode MS" pitchFamily="34" charset="-128"/>
                </a:rPr>
                <a:t>Hierarchical/XML</a:t>
              </a:r>
              <a:endParaRPr lang="en-US" sz="1485" b="1" kern="0" dirty="0">
                <a:solidFill>
                  <a:schemeClr val="bg2"/>
                </a:solidFill>
                <a:latin typeface="+mn-lt"/>
                <a:ea typeface="Arial Unicode MS" pitchFamily="34" charset="-128"/>
                <a:cs typeface="Arial Unicode MS" pitchFamily="34" charset="-128"/>
              </a:endParaRPr>
            </a:p>
          </p:txBody>
        </p:sp>
        <p:sp>
          <p:nvSpPr>
            <p:cNvPr id="101" name="TextBox 100"/>
            <p:cNvSpPr txBox="1"/>
            <p:nvPr/>
          </p:nvSpPr>
          <p:spPr>
            <a:xfrm rot="5400000">
              <a:off x="5590605" y="1227806"/>
              <a:ext cx="1286325" cy="272873"/>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kern="0" dirty="0" smtClean="0">
                  <a:solidFill>
                    <a:schemeClr val="bg2"/>
                  </a:solidFill>
                  <a:latin typeface="+mn-lt"/>
                  <a:ea typeface="Arial Unicode MS" pitchFamily="34" charset="-128"/>
                  <a:cs typeface="Arial Unicode MS" pitchFamily="34" charset="-128"/>
                </a:rPr>
                <a:t>In-Memory</a:t>
              </a:r>
              <a:endParaRPr lang="en-US" sz="1650" kern="0" dirty="0">
                <a:solidFill>
                  <a:schemeClr val="bg2"/>
                </a:solidFill>
                <a:latin typeface="+mn-lt"/>
                <a:ea typeface="Arial Unicode MS" pitchFamily="34" charset="-128"/>
                <a:cs typeface="Arial Unicode MS" pitchFamily="34" charset="-128"/>
              </a:endParaRPr>
            </a:p>
          </p:txBody>
        </p:sp>
        <p:sp>
          <p:nvSpPr>
            <p:cNvPr id="102" name="TextBox 101"/>
            <p:cNvSpPr txBox="1"/>
            <p:nvPr/>
          </p:nvSpPr>
          <p:spPr>
            <a:xfrm>
              <a:off x="2961137" y="1288067"/>
              <a:ext cx="2556459" cy="323419"/>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650" b="1" dirty="0" smtClean="0">
                  <a:solidFill>
                    <a:schemeClr val="bg2"/>
                  </a:solidFill>
                </a:rPr>
                <a:t>Multidimensional OLAP</a:t>
              </a:r>
              <a:endParaRPr lang="en-US" sz="1650" b="1" dirty="0">
                <a:solidFill>
                  <a:schemeClr val="bg2"/>
                </a:solidFill>
              </a:endParaRPr>
            </a:p>
          </p:txBody>
        </p:sp>
        <p:sp>
          <p:nvSpPr>
            <p:cNvPr id="103" name="TextBox 102"/>
            <p:cNvSpPr txBox="1"/>
            <p:nvPr/>
          </p:nvSpPr>
          <p:spPr>
            <a:xfrm rot="16200000">
              <a:off x="6551123" y="5053282"/>
              <a:ext cx="1860639" cy="382022"/>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Multi-Value</a:t>
              </a:r>
              <a:endParaRPr lang="en-US" sz="2310" dirty="0">
                <a:solidFill>
                  <a:schemeClr val="bg2"/>
                </a:solidFill>
              </a:endParaRPr>
            </a:p>
          </p:txBody>
        </p:sp>
        <p:sp>
          <p:nvSpPr>
            <p:cNvPr id="104" name="TextBox 103"/>
            <p:cNvSpPr txBox="1"/>
            <p:nvPr/>
          </p:nvSpPr>
          <p:spPr>
            <a:xfrm>
              <a:off x="1712038" y="457708"/>
              <a:ext cx="1147307" cy="452786"/>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2310" dirty="0" smtClean="0">
                  <a:solidFill>
                    <a:schemeClr val="bg2"/>
                  </a:solidFill>
                </a:rPr>
                <a:t>RDBMS</a:t>
              </a:r>
              <a:endParaRPr lang="en-US" sz="2310" dirty="0">
                <a:solidFill>
                  <a:schemeClr val="bg2"/>
                </a:solidFill>
              </a:endParaRPr>
            </a:p>
          </p:txBody>
        </p:sp>
        <p:sp>
          <p:nvSpPr>
            <p:cNvPr id="105" name="TextBox 104"/>
            <p:cNvSpPr txBox="1"/>
            <p:nvPr/>
          </p:nvSpPr>
          <p:spPr>
            <a:xfrm>
              <a:off x="3713539" y="1639067"/>
              <a:ext cx="931971" cy="291077"/>
            </a:xfrm>
            <a:prstGeom prst="rect">
              <a:avLst/>
            </a:prstGeom>
            <a:noFill/>
          </p:spPr>
          <p:txBody>
            <a:bodyPr wrap="none" lIns="0" tIns="0" rIns="0" bIns="0" anchor="ctr" anchorCtr="0">
              <a:spAutoFit/>
            </a:bodyPr>
            <a:lstStyle/>
            <a:p>
              <a:pPr algn="ctr" defTabSz="914113">
                <a:spcBef>
                  <a:spcPct val="50000"/>
                </a:spcBef>
                <a:buClr>
                  <a:srgbClr val="F0AB00"/>
                </a:buClr>
                <a:buSzPct val="80000"/>
                <a:defRPr/>
              </a:pPr>
              <a:r>
                <a:rPr lang="en-US" sz="1485" dirty="0" smtClean="0">
                  <a:solidFill>
                    <a:schemeClr val="bg2"/>
                  </a:solidFill>
                </a:rPr>
                <a:t>Streaming</a:t>
              </a:r>
              <a:endParaRPr lang="en-US" sz="1485" dirty="0">
                <a:solidFill>
                  <a:schemeClr val="bg2"/>
                </a:solidFill>
              </a:endParaRPr>
            </a:p>
          </p:txBody>
        </p:sp>
      </p:grpSp>
      <p:sp>
        <p:nvSpPr>
          <p:cNvPr id="115" name="TextBox 114"/>
          <p:cNvSpPr txBox="1"/>
          <p:nvPr/>
        </p:nvSpPr>
        <p:spPr>
          <a:xfrm>
            <a:off x="1545596"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Обслуживание клиентов</a:t>
            </a:r>
            <a:endParaRPr lang="en-US" sz="1100" kern="0" dirty="0">
              <a:latin typeface="+mn-lt"/>
              <a:ea typeface="Arial Unicode MS" pitchFamily="34" charset="-128"/>
              <a:cs typeface="Arial Unicode MS" pitchFamily="34" charset="-128"/>
            </a:endParaRPr>
          </a:p>
        </p:txBody>
      </p:sp>
      <p:sp>
        <p:nvSpPr>
          <p:cNvPr id="116" name="TextBox 115"/>
          <p:cNvSpPr txBox="1"/>
          <p:nvPr/>
        </p:nvSpPr>
        <p:spPr>
          <a:xfrm>
            <a:off x="2682991" y="2484087"/>
            <a:ext cx="1378668"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Управление рисками</a:t>
            </a:r>
            <a:endParaRPr lang="en-US" sz="1100" kern="0" dirty="0">
              <a:latin typeface="+mn-lt"/>
              <a:ea typeface="Arial Unicode MS" pitchFamily="34" charset="-128"/>
              <a:cs typeface="Arial Unicode MS" pitchFamily="34" charset="-128"/>
            </a:endParaRPr>
          </a:p>
        </p:txBody>
      </p:sp>
      <p:sp>
        <p:nvSpPr>
          <p:cNvPr id="117" name="TextBox 116"/>
          <p:cNvSpPr txBox="1"/>
          <p:nvPr/>
        </p:nvSpPr>
        <p:spPr>
          <a:xfrm>
            <a:off x="4061610"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Финансы и </a:t>
            </a:r>
            <a:r>
              <a:rPr lang="ru-RU" sz="1100" kern="0" dirty="0" err="1" smtClean="0">
                <a:latin typeface="+mn-lt"/>
                <a:ea typeface="Arial Unicode MS" pitchFamily="34" charset="-128"/>
                <a:cs typeface="Arial Unicode MS" pitchFamily="34" charset="-128"/>
              </a:rPr>
              <a:t>контроллинг</a:t>
            </a:r>
            <a:endParaRPr lang="en-US" sz="1100" kern="0" dirty="0">
              <a:latin typeface="+mn-lt"/>
              <a:ea typeface="Arial Unicode MS" pitchFamily="34" charset="-128"/>
              <a:cs typeface="Arial Unicode MS" pitchFamily="34" charset="-128"/>
            </a:endParaRPr>
          </a:p>
        </p:txBody>
      </p:sp>
      <p:sp>
        <p:nvSpPr>
          <p:cNvPr id="118" name="TextBox 117"/>
          <p:cNvSpPr txBox="1"/>
          <p:nvPr/>
        </p:nvSpPr>
        <p:spPr>
          <a:xfrm>
            <a:off x="5252345"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Управление счетами</a:t>
            </a:r>
            <a:endParaRPr lang="en-US" sz="1100" kern="0" dirty="0">
              <a:latin typeface="+mn-lt"/>
              <a:ea typeface="Arial Unicode MS" pitchFamily="34" charset="-128"/>
              <a:cs typeface="Arial Unicode MS" pitchFamily="34" charset="-128"/>
            </a:endParaRPr>
          </a:p>
        </p:txBody>
      </p:sp>
      <p:sp>
        <p:nvSpPr>
          <p:cNvPr id="119" name="TextBox 118"/>
          <p:cNvSpPr txBox="1"/>
          <p:nvPr/>
        </p:nvSpPr>
        <p:spPr>
          <a:xfrm>
            <a:off x="6557380"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en-US" sz="1100" kern="0" dirty="0" smtClean="0">
                <a:latin typeface="+mn-lt"/>
                <a:ea typeface="Arial Unicode MS" pitchFamily="34" charset="-128"/>
                <a:cs typeface="Arial Unicode MS" pitchFamily="34" charset="-128"/>
              </a:rPr>
              <a:t>Executive Management</a:t>
            </a:r>
            <a:endParaRPr lang="en-US" sz="1100" kern="0" dirty="0">
              <a:latin typeface="+mn-lt"/>
              <a:ea typeface="Arial Unicode MS" pitchFamily="34" charset="-128"/>
              <a:cs typeface="Arial Unicode MS" pitchFamily="34" charset="-128"/>
            </a:endParaRPr>
          </a:p>
        </p:txBody>
      </p:sp>
      <p:pic>
        <p:nvPicPr>
          <p:cNvPr id="125" name="Picture 3" descr="\\psf\Home\Graphic Tank\People v3-76.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5727"/>
          <a:stretch/>
        </p:blipFill>
        <p:spPr bwMode="auto">
          <a:xfrm>
            <a:off x="6960534" y="1662609"/>
            <a:ext cx="518719" cy="812279"/>
          </a:xfrm>
          <a:prstGeom prst="rect">
            <a:avLst/>
          </a:prstGeom>
          <a:noFill/>
          <a:effectLst>
            <a:outerShdw blurRad="25400" dist="12700" dir="2700000" algn="ctr" rotWithShape="0">
              <a:srgbClr val="000000">
                <a:alpha val="30000"/>
              </a:srgbClr>
            </a:outerShdw>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0528" y="5478036"/>
            <a:ext cx="588065" cy="504056"/>
            <a:chOff x="-756593" y="2132856"/>
            <a:chExt cx="588065" cy="504056"/>
          </a:xfrm>
          <a:effectLst>
            <a:outerShdw blurRad="25400" dist="12700" dir="2700000" algn="tl" rotWithShape="0">
              <a:prstClr val="black">
                <a:alpha val="30000"/>
              </a:prstClr>
            </a:outerShdw>
          </a:effectLst>
        </p:grpSpPr>
        <p:sp>
          <p:nvSpPr>
            <p:cNvPr id="10" name="Flowchart: Magnetic Disk 9"/>
            <p:cNvSpPr/>
            <p:nvPr/>
          </p:nvSpPr>
          <p:spPr bwMode="gray">
            <a:xfrm>
              <a:off x="-756593" y="2132856"/>
              <a:ext cx="588065" cy="504056"/>
            </a:xfrm>
            <a:prstGeom prst="flowChartMagneticDisk">
              <a:avLst/>
            </a:prstGeom>
            <a:solidFill>
              <a:srgbClr val="BC3618"/>
            </a:solid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251" name="Group 71"/>
            <p:cNvGrpSpPr/>
            <p:nvPr/>
          </p:nvGrpSpPr>
          <p:grpSpPr>
            <a:xfrm>
              <a:off x="-652961" y="2371736"/>
              <a:ext cx="392805" cy="173344"/>
              <a:chOff x="640862" y="3592137"/>
              <a:chExt cx="773723" cy="564593"/>
            </a:xfrm>
          </p:grpSpPr>
          <p:sp>
            <p:nvSpPr>
              <p:cNvPr id="252" name="Freeform 251"/>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72" name="Group 271"/>
          <p:cNvGrpSpPr/>
          <p:nvPr/>
        </p:nvGrpSpPr>
        <p:grpSpPr>
          <a:xfrm>
            <a:off x="1441128" y="5478036"/>
            <a:ext cx="588065" cy="504056"/>
            <a:chOff x="-756593" y="2132856"/>
            <a:chExt cx="588065" cy="504056"/>
          </a:xfrm>
          <a:effectLst>
            <a:outerShdw blurRad="25400" dist="12700" dir="2700000" algn="tl" rotWithShape="0">
              <a:prstClr val="black">
                <a:alpha val="30000"/>
              </a:prstClr>
            </a:outerShdw>
          </a:effectLst>
        </p:grpSpPr>
        <p:sp>
          <p:nvSpPr>
            <p:cNvPr id="273" name="Flowchart: Magnetic Disk 272"/>
            <p:cNvSpPr/>
            <p:nvPr/>
          </p:nvSpPr>
          <p:spPr bwMode="gray">
            <a:xfrm>
              <a:off x="-756593" y="2132856"/>
              <a:ext cx="588065" cy="504056"/>
            </a:xfrm>
            <a:prstGeom prst="flowChartMagneticDisk">
              <a:avLst/>
            </a:prstGeom>
            <a:solidFill>
              <a:srgbClr val="D04512"/>
            </a:solid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274" name="Group 71"/>
            <p:cNvGrpSpPr/>
            <p:nvPr/>
          </p:nvGrpSpPr>
          <p:grpSpPr>
            <a:xfrm>
              <a:off x="-652961" y="2371736"/>
              <a:ext cx="392805" cy="173344"/>
              <a:chOff x="640862" y="3592137"/>
              <a:chExt cx="773723" cy="564593"/>
            </a:xfrm>
          </p:grpSpPr>
          <p:sp>
            <p:nvSpPr>
              <p:cNvPr id="275" name="Freeform 274"/>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78" name="Group 277"/>
          <p:cNvGrpSpPr/>
          <p:nvPr/>
        </p:nvGrpSpPr>
        <p:grpSpPr>
          <a:xfrm>
            <a:off x="2363148" y="5478036"/>
            <a:ext cx="588065" cy="504056"/>
            <a:chOff x="-756593" y="2132856"/>
            <a:chExt cx="588065" cy="504056"/>
          </a:xfrm>
          <a:solidFill>
            <a:schemeClr val="tx2"/>
          </a:solidFill>
          <a:effectLst>
            <a:outerShdw blurRad="25400" dist="12700" dir="2700000" algn="tl" rotWithShape="0">
              <a:prstClr val="black">
                <a:alpha val="30000"/>
              </a:prstClr>
            </a:outerShdw>
          </a:effectLst>
        </p:grpSpPr>
        <p:sp>
          <p:nvSpPr>
            <p:cNvPr id="279" name="Flowchart: Magnetic Disk 278"/>
            <p:cNvSpPr/>
            <p:nvPr/>
          </p:nvSpPr>
          <p:spPr bwMode="gray">
            <a:xfrm>
              <a:off x="-756593" y="2132856"/>
              <a:ext cx="588065" cy="504056"/>
            </a:xfrm>
            <a:prstGeom prst="flowChartMagneticDisk">
              <a:avLst/>
            </a:prstGeom>
            <a:grp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280" name="Group 71"/>
            <p:cNvGrpSpPr/>
            <p:nvPr/>
          </p:nvGrpSpPr>
          <p:grpSpPr>
            <a:xfrm>
              <a:off x="-652961" y="2371736"/>
              <a:ext cx="392805" cy="173344"/>
              <a:chOff x="640862" y="3592137"/>
              <a:chExt cx="773723" cy="564593"/>
            </a:xfrm>
            <a:grpFill/>
          </p:grpSpPr>
          <p:sp>
            <p:nvSpPr>
              <p:cNvPr id="281" name="Freeform 280"/>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84" name="Group 283"/>
          <p:cNvGrpSpPr/>
          <p:nvPr/>
        </p:nvGrpSpPr>
        <p:grpSpPr>
          <a:xfrm>
            <a:off x="3254688" y="5478036"/>
            <a:ext cx="588065" cy="504056"/>
            <a:chOff x="-756593" y="2132856"/>
            <a:chExt cx="588065" cy="504056"/>
          </a:xfrm>
          <a:effectLst>
            <a:outerShdw blurRad="25400" dist="12700" dir="2700000" algn="tl" rotWithShape="0">
              <a:prstClr val="black">
                <a:alpha val="30000"/>
              </a:prstClr>
            </a:outerShdw>
          </a:effectLst>
        </p:grpSpPr>
        <p:sp>
          <p:nvSpPr>
            <p:cNvPr id="285" name="Flowchart: Magnetic Disk 284"/>
            <p:cNvSpPr/>
            <p:nvPr/>
          </p:nvSpPr>
          <p:spPr bwMode="gray">
            <a:xfrm>
              <a:off x="-756593" y="2132856"/>
              <a:ext cx="588065" cy="504056"/>
            </a:xfrm>
            <a:prstGeom prst="flowChartMagneticDisk">
              <a:avLst/>
            </a:prstGeom>
            <a:solidFill>
              <a:srgbClr val="EB7300"/>
            </a:solid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286" name="Group 71"/>
            <p:cNvGrpSpPr/>
            <p:nvPr/>
          </p:nvGrpSpPr>
          <p:grpSpPr>
            <a:xfrm>
              <a:off x="-652961" y="2371736"/>
              <a:ext cx="392805" cy="173344"/>
              <a:chOff x="640862" y="3592137"/>
              <a:chExt cx="773723" cy="564593"/>
            </a:xfrm>
          </p:grpSpPr>
          <p:sp>
            <p:nvSpPr>
              <p:cNvPr id="287" name="Freeform 286"/>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Freeform 287"/>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Freeform 288"/>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90" name="Group 289"/>
          <p:cNvGrpSpPr/>
          <p:nvPr/>
        </p:nvGrpSpPr>
        <p:grpSpPr>
          <a:xfrm>
            <a:off x="4191948" y="5478036"/>
            <a:ext cx="588065" cy="504056"/>
            <a:chOff x="-756593" y="2132856"/>
            <a:chExt cx="588065" cy="504056"/>
          </a:xfrm>
          <a:solidFill>
            <a:schemeClr val="tx2"/>
          </a:solidFill>
          <a:effectLst>
            <a:outerShdw blurRad="25400" dist="12700" dir="2700000" algn="tl" rotWithShape="0">
              <a:prstClr val="black">
                <a:alpha val="30000"/>
              </a:prstClr>
            </a:outerShdw>
          </a:effectLst>
        </p:grpSpPr>
        <p:sp>
          <p:nvSpPr>
            <p:cNvPr id="291" name="Flowchart: Magnetic Disk 290"/>
            <p:cNvSpPr/>
            <p:nvPr/>
          </p:nvSpPr>
          <p:spPr bwMode="gray">
            <a:xfrm>
              <a:off x="-756593" y="2132856"/>
              <a:ext cx="588065" cy="504056"/>
            </a:xfrm>
            <a:prstGeom prst="flowChartMagneticDisk">
              <a:avLst/>
            </a:prstGeom>
            <a:grp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292" name="Group 71"/>
            <p:cNvGrpSpPr/>
            <p:nvPr/>
          </p:nvGrpSpPr>
          <p:grpSpPr>
            <a:xfrm>
              <a:off x="-652961" y="2371736"/>
              <a:ext cx="392805" cy="173344"/>
              <a:chOff x="640862" y="3592137"/>
              <a:chExt cx="773723" cy="564593"/>
            </a:xfrm>
            <a:grpFill/>
          </p:grpSpPr>
          <p:sp>
            <p:nvSpPr>
              <p:cNvPr id="293" name="Freeform 292"/>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Freeform 293"/>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96" name="Group 295"/>
          <p:cNvGrpSpPr/>
          <p:nvPr/>
        </p:nvGrpSpPr>
        <p:grpSpPr>
          <a:xfrm>
            <a:off x="5075868" y="5478036"/>
            <a:ext cx="588065" cy="504056"/>
            <a:chOff x="-756593" y="2132856"/>
            <a:chExt cx="588065" cy="504056"/>
          </a:xfrm>
          <a:effectLst>
            <a:outerShdw blurRad="25400" dist="12700" dir="2700000" algn="tl" rotWithShape="0">
              <a:prstClr val="black">
                <a:alpha val="30000"/>
              </a:prstClr>
            </a:outerShdw>
          </a:effectLst>
        </p:grpSpPr>
        <p:sp>
          <p:nvSpPr>
            <p:cNvPr id="297" name="Flowchart: Magnetic Disk 296"/>
            <p:cNvSpPr/>
            <p:nvPr/>
          </p:nvSpPr>
          <p:spPr bwMode="gray">
            <a:xfrm>
              <a:off x="-756593" y="2132856"/>
              <a:ext cx="588065" cy="504056"/>
            </a:xfrm>
            <a:prstGeom prst="flowChartMagneticDisk">
              <a:avLst/>
            </a:prstGeom>
            <a:solidFill>
              <a:srgbClr val="BC3618"/>
            </a:solid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298" name="Group 71"/>
            <p:cNvGrpSpPr/>
            <p:nvPr/>
          </p:nvGrpSpPr>
          <p:grpSpPr>
            <a:xfrm>
              <a:off x="-652961" y="2371736"/>
              <a:ext cx="392805" cy="173344"/>
              <a:chOff x="640862" y="3592137"/>
              <a:chExt cx="773723" cy="564593"/>
            </a:xfrm>
          </p:grpSpPr>
          <p:sp>
            <p:nvSpPr>
              <p:cNvPr id="299" name="Freeform 298"/>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02" name="Group 301"/>
          <p:cNvGrpSpPr/>
          <p:nvPr/>
        </p:nvGrpSpPr>
        <p:grpSpPr>
          <a:xfrm>
            <a:off x="6028368" y="5478036"/>
            <a:ext cx="588065" cy="504056"/>
            <a:chOff x="-756593" y="2132856"/>
            <a:chExt cx="588065" cy="504056"/>
          </a:xfrm>
          <a:solidFill>
            <a:schemeClr val="tx2"/>
          </a:solidFill>
          <a:effectLst>
            <a:outerShdw blurRad="25400" dist="12700" dir="2700000" algn="tl" rotWithShape="0">
              <a:prstClr val="black">
                <a:alpha val="30000"/>
              </a:prstClr>
            </a:outerShdw>
          </a:effectLst>
        </p:grpSpPr>
        <p:sp>
          <p:nvSpPr>
            <p:cNvPr id="303" name="Flowchart: Magnetic Disk 302"/>
            <p:cNvSpPr/>
            <p:nvPr/>
          </p:nvSpPr>
          <p:spPr bwMode="gray">
            <a:xfrm>
              <a:off x="-756593" y="2132856"/>
              <a:ext cx="588065" cy="504056"/>
            </a:xfrm>
            <a:prstGeom prst="flowChartMagneticDisk">
              <a:avLst/>
            </a:prstGeom>
            <a:grp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304" name="Group 71"/>
            <p:cNvGrpSpPr/>
            <p:nvPr/>
          </p:nvGrpSpPr>
          <p:grpSpPr>
            <a:xfrm>
              <a:off x="-652961" y="2371736"/>
              <a:ext cx="392805" cy="173344"/>
              <a:chOff x="640862" y="3592137"/>
              <a:chExt cx="773723" cy="564593"/>
            </a:xfrm>
            <a:grpFill/>
          </p:grpSpPr>
          <p:sp>
            <p:nvSpPr>
              <p:cNvPr id="305" name="Freeform 304"/>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Freeform 306"/>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08" name="Group 307"/>
          <p:cNvGrpSpPr/>
          <p:nvPr/>
        </p:nvGrpSpPr>
        <p:grpSpPr>
          <a:xfrm>
            <a:off x="7133268" y="5478036"/>
            <a:ext cx="588065" cy="504056"/>
            <a:chOff x="-756593" y="2132856"/>
            <a:chExt cx="588065" cy="504056"/>
          </a:xfrm>
          <a:effectLst>
            <a:outerShdw blurRad="25400" dist="12700" dir="2700000" algn="tl" rotWithShape="0">
              <a:prstClr val="black">
                <a:alpha val="30000"/>
              </a:prstClr>
            </a:outerShdw>
          </a:effectLst>
        </p:grpSpPr>
        <p:sp>
          <p:nvSpPr>
            <p:cNvPr id="309" name="Flowchart: Magnetic Disk 308"/>
            <p:cNvSpPr/>
            <p:nvPr/>
          </p:nvSpPr>
          <p:spPr bwMode="gray">
            <a:xfrm>
              <a:off x="-756593" y="2132856"/>
              <a:ext cx="588065" cy="504056"/>
            </a:xfrm>
            <a:prstGeom prst="flowChartMagneticDisk">
              <a:avLst/>
            </a:prstGeom>
            <a:solidFill>
              <a:srgbClr val="D04512"/>
            </a:solid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310" name="Group 71"/>
            <p:cNvGrpSpPr/>
            <p:nvPr/>
          </p:nvGrpSpPr>
          <p:grpSpPr>
            <a:xfrm>
              <a:off x="-652961" y="2371736"/>
              <a:ext cx="392805" cy="173344"/>
              <a:chOff x="640862" y="3592137"/>
              <a:chExt cx="773723" cy="564593"/>
            </a:xfrm>
          </p:grpSpPr>
          <p:sp>
            <p:nvSpPr>
              <p:cNvPr id="311" name="Freeform 310"/>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14" name="Group 313"/>
          <p:cNvGrpSpPr/>
          <p:nvPr/>
        </p:nvGrpSpPr>
        <p:grpSpPr>
          <a:xfrm>
            <a:off x="8070528" y="5478036"/>
            <a:ext cx="588065" cy="504056"/>
            <a:chOff x="-756593" y="2132856"/>
            <a:chExt cx="588065" cy="504056"/>
          </a:xfrm>
          <a:solidFill>
            <a:schemeClr val="tx2"/>
          </a:solidFill>
          <a:effectLst>
            <a:outerShdw blurRad="25400" dist="12700" dir="2700000" algn="tl" rotWithShape="0">
              <a:prstClr val="black">
                <a:alpha val="30000"/>
              </a:prstClr>
            </a:outerShdw>
          </a:effectLst>
        </p:grpSpPr>
        <p:sp>
          <p:nvSpPr>
            <p:cNvPr id="315" name="Flowchart: Magnetic Disk 314"/>
            <p:cNvSpPr/>
            <p:nvPr/>
          </p:nvSpPr>
          <p:spPr bwMode="gray">
            <a:xfrm>
              <a:off x="-756593" y="2132856"/>
              <a:ext cx="588065" cy="504056"/>
            </a:xfrm>
            <a:prstGeom prst="flowChartMagneticDisk">
              <a:avLst/>
            </a:prstGeom>
            <a:grpFill/>
            <a:ln w="15875">
              <a:solidFill>
                <a:schemeClr val="bg1"/>
              </a:solidFill>
            </a:ln>
          </p:spPr>
          <p:txBody>
            <a:bodyPr wrap="square" rtlCol="0" anchor="ctr" anchorCtr="0">
              <a:noAutofit/>
            </a:bodyPr>
            <a:lstStyle/>
            <a:p>
              <a:pPr algn="ctr"/>
              <a:endParaRPr lang="en-US" sz="1200" dirty="0">
                <a:solidFill>
                  <a:schemeClr val="bg1"/>
                </a:solidFill>
                <a:latin typeface="Arial"/>
                <a:cs typeface="Arial"/>
              </a:endParaRPr>
            </a:p>
          </p:txBody>
        </p:sp>
        <p:grpSp>
          <p:nvGrpSpPr>
            <p:cNvPr id="316" name="Group 71"/>
            <p:cNvGrpSpPr/>
            <p:nvPr/>
          </p:nvGrpSpPr>
          <p:grpSpPr>
            <a:xfrm>
              <a:off x="-652961" y="2371736"/>
              <a:ext cx="392805" cy="173344"/>
              <a:chOff x="640862" y="3592137"/>
              <a:chExt cx="773723" cy="564593"/>
            </a:xfrm>
            <a:grpFill/>
          </p:grpSpPr>
          <p:sp>
            <p:nvSpPr>
              <p:cNvPr id="317" name="Freeform 316"/>
              <p:cNvSpPr/>
              <p:nvPr/>
            </p:nvSpPr>
            <p:spPr>
              <a:xfrm>
                <a:off x="640862" y="359213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Freeform 317"/>
              <p:cNvSpPr/>
              <p:nvPr/>
            </p:nvSpPr>
            <p:spPr>
              <a:xfrm>
                <a:off x="640862" y="380609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a:off x="640862" y="403168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254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48" name="Title 3"/>
          <p:cNvSpPr>
            <a:spLocks noGrp="1"/>
          </p:cNvSpPr>
          <p:nvPr>
            <p:ph type="title"/>
          </p:nvPr>
        </p:nvSpPr>
        <p:spPr/>
        <p:txBody>
          <a:bodyPr/>
          <a:lstStyle/>
          <a:p>
            <a:r>
              <a:rPr lang="ru-RU" dirty="0" smtClean="0"/>
              <a:t>Необходимо видеть и анализировать весь бизнес процесс</a:t>
            </a:r>
            <a:endParaRPr lang="en-US" sz="2000" b="0" dirty="0"/>
          </a:p>
        </p:txBody>
      </p:sp>
      <p:cxnSp>
        <p:nvCxnSpPr>
          <p:cNvPr id="238" name="Straight Arrow Connector 237"/>
          <p:cNvCxnSpPr/>
          <p:nvPr/>
        </p:nvCxnSpPr>
        <p:spPr>
          <a:xfrm flipH="1">
            <a:off x="759802" y="2924944"/>
            <a:ext cx="1177763" cy="2553092"/>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H="1">
            <a:off x="3701006" y="2914946"/>
            <a:ext cx="1001716" cy="2522123"/>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7337946" y="2924944"/>
            <a:ext cx="129654" cy="2546216"/>
          </a:xfrm>
          <a:prstGeom prst="straightConnector1">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H="1">
            <a:off x="5414383" y="2976097"/>
            <a:ext cx="462066" cy="2407781"/>
          </a:xfrm>
          <a:prstGeom prst="straightConnector1">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6" name="Straight Arrow Connector 425"/>
          <p:cNvCxnSpPr/>
          <p:nvPr/>
        </p:nvCxnSpPr>
        <p:spPr>
          <a:xfrm flipH="1">
            <a:off x="2844106" y="2924944"/>
            <a:ext cx="1631818" cy="2546216"/>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p:cNvCxnSpPr/>
          <p:nvPr/>
        </p:nvCxnSpPr>
        <p:spPr>
          <a:xfrm flipH="1">
            <a:off x="4499993" y="2924944"/>
            <a:ext cx="1163940" cy="252028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a:stCxn id="115" idx="2"/>
          </p:cNvCxnSpPr>
          <p:nvPr/>
        </p:nvCxnSpPr>
        <p:spPr>
          <a:xfrm>
            <a:off x="2186708" y="2914946"/>
            <a:ext cx="1185617" cy="2535084"/>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9" name="Straight Arrow Connector 428"/>
          <p:cNvCxnSpPr/>
          <p:nvPr/>
        </p:nvCxnSpPr>
        <p:spPr>
          <a:xfrm flipH="1">
            <a:off x="6312996" y="2914946"/>
            <a:ext cx="885496" cy="2544812"/>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0" name="Straight Arrow Connector 429"/>
          <p:cNvCxnSpPr/>
          <p:nvPr/>
        </p:nvCxnSpPr>
        <p:spPr>
          <a:xfrm flipH="1">
            <a:off x="1786116" y="2839589"/>
            <a:ext cx="2537232" cy="2638447"/>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8" name="Straight Arrow Connector 447"/>
          <p:cNvCxnSpPr/>
          <p:nvPr/>
        </p:nvCxnSpPr>
        <p:spPr>
          <a:xfrm>
            <a:off x="7520873" y="2976097"/>
            <a:ext cx="648358" cy="2514184"/>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3709748" y="2907812"/>
            <a:ext cx="3628198" cy="2533078"/>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116" idx="2"/>
          </p:cNvCxnSpPr>
          <p:nvPr/>
        </p:nvCxnSpPr>
        <p:spPr>
          <a:xfrm>
            <a:off x="3372325" y="2914946"/>
            <a:ext cx="167612" cy="2532121"/>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3538439" y="2961264"/>
            <a:ext cx="2695650" cy="2452176"/>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6028849" y="3021817"/>
            <a:ext cx="205240" cy="2362061"/>
          </a:xfrm>
          <a:prstGeom prst="straightConnector1">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endCxn id="303" idx="1"/>
          </p:cNvCxnSpPr>
          <p:nvPr/>
        </p:nvCxnSpPr>
        <p:spPr>
          <a:xfrm>
            <a:off x="4892745" y="2924944"/>
            <a:ext cx="1429656" cy="2553092"/>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2339108" y="2930186"/>
            <a:ext cx="3748478" cy="2483254"/>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6"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486"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6902"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5711"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0128"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6057"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0473"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9282" y="5040158"/>
            <a:ext cx="573038" cy="480557"/>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2" descr="\\psf\Home\Graphic Tank\SAP 3D non-standard-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3698" y="5040158"/>
            <a:ext cx="573038" cy="480557"/>
          </a:xfrm>
          <a:prstGeom prst="rect">
            <a:avLst/>
          </a:prstGeom>
          <a:noFill/>
          <a:extLst>
            <a:ext uri="{909E8E84-426E-40DD-AFC4-6F175D3DCCD1}">
              <a14:hiddenFill xmlns:a14="http://schemas.microsoft.com/office/drawing/2010/main">
                <a:solidFill>
                  <a:srgbClr val="FFFFFF"/>
                </a:solidFill>
              </a14:hiddenFill>
            </a:ext>
          </a:extLst>
        </p:spPr>
      </p:pic>
      <p:sp>
        <p:nvSpPr>
          <p:cNvPr id="268" name="TextBox 267"/>
          <p:cNvSpPr txBox="1"/>
          <p:nvPr/>
        </p:nvSpPr>
        <p:spPr>
          <a:xfrm>
            <a:off x="-57720" y="4713347"/>
            <a:ext cx="715177" cy="1277273"/>
          </a:xfrm>
          <a:prstGeom prst="rect">
            <a:avLst/>
          </a:prstGeom>
          <a:noFill/>
        </p:spPr>
        <p:txBody>
          <a:bodyPr wrap="square" rtlCol="0">
            <a:spAutoFit/>
          </a:bodyPr>
          <a:lstStyle/>
          <a:p>
            <a:pPr fontAlgn="base">
              <a:spcBef>
                <a:spcPct val="50000"/>
              </a:spcBef>
              <a:spcAft>
                <a:spcPct val="0"/>
              </a:spcAft>
              <a:buClr>
                <a:srgbClr val="F0AB00"/>
              </a:buClr>
              <a:buSzPct val="80000"/>
            </a:pPr>
            <a:endParaRPr lang="en-US" sz="1100" b="1" kern="0" dirty="0" smtClean="0">
              <a:solidFill>
                <a:schemeClr val="accent3">
                  <a:lumMod val="50000"/>
                </a:schemeClr>
              </a:solidFill>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100" b="1" kern="0" dirty="0" smtClean="0">
                <a:solidFill>
                  <a:schemeClr val="accent3">
                    <a:lumMod val="50000"/>
                  </a:schemeClr>
                </a:solidFill>
                <a:ea typeface="Arial Unicode MS" pitchFamily="34" charset="-128"/>
                <a:cs typeface="Arial Unicode MS" pitchFamily="34" charset="-128"/>
              </a:rPr>
              <a:t>OLAP DB</a:t>
            </a:r>
            <a:br>
              <a:rPr lang="en-US" sz="1100" b="1" kern="0" dirty="0" smtClean="0">
                <a:solidFill>
                  <a:schemeClr val="accent3">
                    <a:lumMod val="50000"/>
                  </a:schemeClr>
                </a:solidFill>
                <a:ea typeface="Arial Unicode MS" pitchFamily="34" charset="-128"/>
                <a:cs typeface="Arial Unicode MS" pitchFamily="34" charset="-128"/>
              </a:rPr>
            </a:br>
            <a:endParaRPr lang="en-US" sz="1100" b="1" kern="0" dirty="0" smtClean="0">
              <a:solidFill>
                <a:schemeClr val="accent3">
                  <a:lumMod val="50000"/>
                </a:schemeClr>
              </a:solidFill>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100" b="1" kern="0" dirty="0" smtClean="0">
                <a:solidFill>
                  <a:schemeClr val="accent3">
                    <a:lumMod val="50000"/>
                  </a:schemeClr>
                </a:solidFill>
                <a:ea typeface="Arial Unicode MS" pitchFamily="34" charset="-128"/>
                <a:cs typeface="Arial Unicode MS" pitchFamily="34" charset="-128"/>
              </a:rPr>
              <a:t>OLTP DB</a:t>
            </a:r>
          </a:p>
        </p:txBody>
      </p:sp>
      <p:sp>
        <p:nvSpPr>
          <p:cNvPr id="174" name="TextBox 173"/>
          <p:cNvSpPr txBox="1"/>
          <p:nvPr/>
        </p:nvSpPr>
        <p:spPr>
          <a:xfrm>
            <a:off x="447650" y="6018792"/>
            <a:ext cx="681276"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Клиенты</a:t>
            </a:r>
            <a:endParaRPr lang="en-US" sz="1100" kern="0" dirty="0">
              <a:latin typeface="+mn-lt"/>
              <a:ea typeface="Arial Unicode MS" pitchFamily="34" charset="-128"/>
              <a:cs typeface="Arial Unicode MS" pitchFamily="34" charset="-128"/>
            </a:endParaRPr>
          </a:p>
        </p:txBody>
      </p:sp>
      <p:sp>
        <p:nvSpPr>
          <p:cNvPr id="175" name="TextBox 174"/>
          <p:cNvSpPr txBox="1"/>
          <p:nvPr/>
        </p:nvSpPr>
        <p:spPr>
          <a:xfrm>
            <a:off x="2391890" y="6018792"/>
            <a:ext cx="527387" cy="338554"/>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Каналы сбыта</a:t>
            </a:r>
            <a:endParaRPr lang="en-US" sz="1100" kern="0" dirty="0">
              <a:ea typeface="Arial Unicode MS" pitchFamily="34" charset="-128"/>
              <a:cs typeface="Arial Unicode MS" pitchFamily="34" charset="-128"/>
            </a:endParaRPr>
          </a:p>
        </p:txBody>
      </p:sp>
      <p:sp>
        <p:nvSpPr>
          <p:cNvPr id="176" name="TextBox 175"/>
          <p:cNvSpPr txBox="1"/>
          <p:nvPr/>
        </p:nvSpPr>
        <p:spPr>
          <a:xfrm>
            <a:off x="4113006" y="6018792"/>
            <a:ext cx="813834"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Поставщики</a:t>
            </a:r>
            <a:endParaRPr lang="en-US" sz="1100" kern="0" dirty="0">
              <a:ea typeface="Arial Unicode MS" pitchFamily="34" charset="-128"/>
              <a:cs typeface="Arial Unicode MS" pitchFamily="34" charset="-128"/>
            </a:endParaRPr>
          </a:p>
        </p:txBody>
      </p:sp>
      <p:sp>
        <p:nvSpPr>
          <p:cNvPr id="177" name="TextBox 176"/>
          <p:cNvSpPr txBox="1"/>
          <p:nvPr/>
        </p:nvSpPr>
        <p:spPr>
          <a:xfrm>
            <a:off x="5948146" y="6018792"/>
            <a:ext cx="892870"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Бухгалтерия</a:t>
            </a:r>
            <a:endParaRPr lang="en-US" sz="1100" kern="0" dirty="0">
              <a:ea typeface="Arial Unicode MS" pitchFamily="34" charset="-128"/>
              <a:cs typeface="Arial Unicode MS" pitchFamily="34" charset="-128"/>
            </a:endParaRPr>
          </a:p>
        </p:txBody>
      </p:sp>
      <p:sp>
        <p:nvSpPr>
          <p:cNvPr id="178" name="TextBox 177"/>
          <p:cNvSpPr txBox="1"/>
          <p:nvPr/>
        </p:nvSpPr>
        <p:spPr>
          <a:xfrm>
            <a:off x="8019247" y="6018792"/>
            <a:ext cx="749472"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Прогнозы</a:t>
            </a:r>
            <a:endParaRPr lang="en-US" sz="1100" kern="0" dirty="0">
              <a:latin typeface="+mn-lt"/>
              <a:ea typeface="Arial Unicode MS" pitchFamily="34" charset="-128"/>
              <a:cs typeface="Arial Unicode MS" pitchFamily="34" charset="-128"/>
            </a:endParaRPr>
          </a:p>
        </p:txBody>
      </p:sp>
      <p:sp>
        <p:nvSpPr>
          <p:cNvPr id="179" name="TextBox 178"/>
          <p:cNvSpPr txBox="1"/>
          <p:nvPr/>
        </p:nvSpPr>
        <p:spPr>
          <a:xfrm>
            <a:off x="1439993" y="6018792"/>
            <a:ext cx="578684"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Счета</a:t>
            </a:r>
            <a:endParaRPr lang="en-US" sz="1100" kern="0" dirty="0">
              <a:ea typeface="Arial Unicode MS" pitchFamily="34" charset="-128"/>
              <a:cs typeface="Arial Unicode MS" pitchFamily="34" charset="-128"/>
            </a:endParaRPr>
          </a:p>
        </p:txBody>
      </p:sp>
      <p:sp>
        <p:nvSpPr>
          <p:cNvPr id="180" name="TextBox 179"/>
          <p:cNvSpPr txBox="1"/>
          <p:nvPr/>
        </p:nvSpPr>
        <p:spPr>
          <a:xfrm>
            <a:off x="3250884" y="6018792"/>
            <a:ext cx="652242"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Продукты</a:t>
            </a:r>
            <a:endParaRPr lang="en-US" sz="1100" kern="0" dirty="0">
              <a:ea typeface="Arial Unicode MS" pitchFamily="34" charset="-128"/>
              <a:cs typeface="Arial Unicode MS" pitchFamily="34" charset="-128"/>
            </a:endParaRPr>
          </a:p>
        </p:txBody>
      </p:sp>
      <p:sp>
        <p:nvSpPr>
          <p:cNvPr id="181" name="TextBox 180"/>
          <p:cNvSpPr txBox="1"/>
          <p:nvPr/>
        </p:nvSpPr>
        <p:spPr>
          <a:xfrm>
            <a:off x="5169430" y="6018792"/>
            <a:ext cx="432811"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Цены</a:t>
            </a:r>
            <a:endParaRPr lang="en-US" sz="1100" kern="0" dirty="0">
              <a:ea typeface="Arial Unicode MS" pitchFamily="34" charset="-128"/>
              <a:cs typeface="Arial Unicode MS" pitchFamily="34" charset="-128"/>
            </a:endParaRPr>
          </a:p>
        </p:txBody>
      </p:sp>
      <p:sp>
        <p:nvSpPr>
          <p:cNvPr id="182" name="TextBox 181"/>
          <p:cNvSpPr txBox="1"/>
          <p:nvPr/>
        </p:nvSpPr>
        <p:spPr>
          <a:xfrm>
            <a:off x="6936551" y="6018792"/>
            <a:ext cx="1028103"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Планирование</a:t>
            </a:r>
            <a:endParaRPr lang="en-US" sz="11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336158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3"/>
          <p:cNvSpPr>
            <a:spLocks noGrp="1"/>
          </p:cNvSpPr>
          <p:nvPr>
            <p:ph type="title"/>
          </p:nvPr>
        </p:nvSpPr>
        <p:spPr/>
        <p:txBody>
          <a:bodyPr/>
          <a:lstStyle/>
          <a:p>
            <a:r>
              <a:rPr lang="ru-RU" dirty="0" smtClean="0"/>
              <a:t>Необходимо видеть и анализировать весь бизнес процесс</a:t>
            </a:r>
            <a:endParaRPr lang="en-US" sz="1800" b="0" dirty="0"/>
          </a:p>
        </p:txBody>
      </p:sp>
      <p:sp>
        <p:nvSpPr>
          <p:cNvPr id="264" name="Rectangle 263"/>
          <p:cNvSpPr/>
          <p:nvPr/>
        </p:nvSpPr>
        <p:spPr bwMode="gray">
          <a:xfrm>
            <a:off x="617421" y="3238906"/>
            <a:ext cx="7915848" cy="1839632"/>
          </a:xfrm>
          <a:prstGeom prst="rect">
            <a:avLst/>
          </a:prstGeom>
          <a:solidFill>
            <a:srgbClr val="00B0F0"/>
          </a:solidFill>
          <a:effectLst>
            <a:outerShdw blurRad="50800" dist="76200" dir="4800000" algn="tl" rotWithShape="0">
              <a:prstClr val="black">
                <a:alpha val="40000"/>
              </a:prstClr>
            </a:outerShdw>
          </a:effectLst>
          <a:scene3d>
            <a:camera prst="perspectiveRelaxed">
              <a:rot lat="18000000" lon="0" rev="0"/>
            </a:camera>
            <a:lightRig rig="flat" dir="t"/>
          </a:scene3d>
          <a:sp3d prstMaterial="matte"/>
        </p:spPr>
        <p:txBody>
          <a:bodyPr wrap="square" rtlCol="0" anchor="ctr" anchorCtr="1">
            <a:noAutofit/>
          </a:bodyPr>
          <a:lstStyle/>
          <a:p>
            <a:pPr algn="ctr"/>
            <a:endParaRPr lang="en-US" sz="1200" dirty="0" smtClean="0">
              <a:solidFill>
                <a:schemeClr val="bg1"/>
              </a:solidFill>
              <a:cs typeface="Arial"/>
            </a:endParaRPr>
          </a:p>
        </p:txBody>
      </p:sp>
      <p:sp>
        <p:nvSpPr>
          <p:cNvPr id="322" name="Rectangle 321"/>
          <p:cNvSpPr/>
          <p:nvPr/>
        </p:nvSpPr>
        <p:spPr bwMode="gray">
          <a:xfrm>
            <a:off x="399634" y="5041392"/>
            <a:ext cx="8353246" cy="1083938"/>
          </a:xfrm>
          <a:prstGeom prst="rect">
            <a:avLst/>
          </a:prstGeom>
          <a:solidFill>
            <a:schemeClr val="bg2"/>
          </a:solidFill>
          <a:effectLst>
            <a:outerShdw blurRad="50800" dist="38100" dir="2700000" algn="tl" rotWithShape="0">
              <a:prstClr val="black">
                <a:alpha val="40000"/>
              </a:prstClr>
            </a:outerShdw>
          </a:effectLst>
        </p:spPr>
        <p:txBody>
          <a:bodyPr wrap="square" rtlCol="0" anchor="ctr" anchorCtr="1">
            <a:noAutofit/>
          </a:bodyPr>
          <a:lstStyle/>
          <a:p>
            <a:pPr algn="ctr"/>
            <a:endParaRPr lang="en-US" sz="1200" dirty="0" smtClean="0">
              <a:solidFill>
                <a:schemeClr val="bg1"/>
              </a:solidFill>
              <a:cs typeface="Arial"/>
            </a:endParaRPr>
          </a:p>
        </p:txBody>
      </p:sp>
      <p:cxnSp>
        <p:nvCxnSpPr>
          <p:cNvPr id="324" name="Straight Arrow Connector 323"/>
          <p:cNvCxnSpPr/>
          <p:nvPr/>
        </p:nvCxnSpPr>
        <p:spPr>
          <a:xfrm flipH="1" flipV="1">
            <a:off x="824462"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flipH="1" flipV="1">
            <a:off x="2699818"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H="1" flipV="1">
            <a:off x="1762140"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H="1" flipV="1">
            <a:off x="3637496"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flipH="1" flipV="1">
            <a:off x="4575174"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flipH="1" flipV="1">
            <a:off x="5512852"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flipH="1" flipV="1">
            <a:off x="6450530"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flipH="1" flipV="1">
            <a:off x="7388208"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flipH="1" flipV="1">
            <a:off x="8325886" y="4687412"/>
            <a:ext cx="1" cy="618196"/>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sp>
        <p:nvSpPr>
          <p:cNvPr id="334" name="Folded Corner 333"/>
          <p:cNvSpPr/>
          <p:nvPr/>
        </p:nvSpPr>
        <p:spPr bwMode="gray">
          <a:xfrm>
            <a:off x="1689316" y="3844290"/>
            <a:ext cx="973541" cy="594360"/>
          </a:xfrm>
          <a:prstGeom prst="foldedCorner">
            <a:avLst/>
          </a:prstGeom>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nchor="ctr" anchorCtr="1">
            <a:noAutofit/>
          </a:bodyPr>
          <a:lstStyle/>
          <a:p>
            <a:pPr algn="ctr"/>
            <a:endParaRPr lang="en-US" sz="1200" dirty="0" smtClean="0">
              <a:solidFill>
                <a:schemeClr val="bg1"/>
              </a:solidFill>
              <a:cs typeface="Arial"/>
            </a:endParaRPr>
          </a:p>
        </p:txBody>
      </p:sp>
      <p:sp>
        <p:nvSpPr>
          <p:cNvPr id="335" name="Folded Corner 334"/>
          <p:cNvSpPr/>
          <p:nvPr/>
        </p:nvSpPr>
        <p:spPr bwMode="gray">
          <a:xfrm>
            <a:off x="2917458" y="3844290"/>
            <a:ext cx="973541" cy="594360"/>
          </a:xfrm>
          <a:prstGeom prst="foldedCorner">
            <a:avLst/>
          </a:prstGeom>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chorCtr="1">
            <a:noAutofit/>
          </a:bodyPr>
          <a:lstStyle/>
          <a:p>
            <a:pPr algn="ctr"/>
            <a:endParaRPr lang="en-US" sz="1200" dirty="0" smtClean="0">
              <a:solidFill>
                <a:schemeClr val="bg1"/>
              </a:solidFill>
              <a:cs typeface="Arial"/>
            </a:endParaRPr>
          </a:p>
        </p:txBody>
      </p:sp>
      <p:sp>
        <p:nvSpPr>
          <p:cNvPr id="336" name="Folded Corner 335"/>
          <p:cNvSpPr/>
          <p:nvPr/>
        </p:nvSpPr>
        <p:spPr bwMode="gray">
          <a:xfrm>
            <a:off x="4178341" y="3844290"/>
            <a:ext cx="973541" cy="594360"/>
          </a:xfrm>
          <a:prstGeom prst="foldedCorner">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nchor="ctr" anchorCtr="1">
            <a:noAutofit/>
          </a:bodyPr>
          <a:lstStyle/>
          <a:p>
            <a:pPr algn="ctr"/>
            <a:endParaRPr lang="en-US" sz="1200" dirty="0" smtClean="0">
              <a:solidFill>
                <a:schemeClr val="bg1"/>
              </a:solidFill>
              <a:cs typeface="Arial"/>
            </a:endParaRPr>
          </a:p>
        </p:txBody>
      </p:sp>
      <p:sp>
        <p:nvSpPr>
          <p:cNvPr id="337" name="Folded Corner 336"/>
          <p:cNvSpPr/>
          <p:nvPr/>
        </p:nvSpPr>
        <p:spPr bwMode="gray">
          <a:xfrm>
            <a:off x="5434079" y="3844290"/>
            <a:ext cx="973541" cy="594360"/>
          </a:xfrm>
          <a:prstGeom prst="foldedCorner">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rtlCol="0" anchor="ctr" anchorCtr="1">
            <a:noAutofit/>
          </a:bodyPr>
          <a:lstStyle/>
          <a:p>
            <a:pPr algn="ctr"/>
            <a:endParaRPr lang="en-US" sz="1200" dirty="0" smtClean="0">
              <a:solidFill>
                <a:schemeClr val="bg1"/>
              </a:solidFill>
              <a:cs typeface="Arial"/>
            </a:endParaRPr>
          </a:p>
        </p:txBody>
      </p:sp>
      <p:sp>
        <p:nvSpPr>
          <p:cNvPr id="338" name="Folded Corner 337"/>
          <p:cNvSpPr/>
          <p:nvPr/>
        </p:nvSpPr>
        <p:spPr bwMode="gray">
          <a:xfrm>
            <a:off x="6724244" y="3844290"/>
            <a:ext cx="973541" cy="594360"/>
          </a:xfrm>
          <a:prstGeom prst="foldedCorner">
            <a:avLst/>
          </a:prstGeom>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rtlCol="0" anchor="ctr" anchorCtr="1">
            <a:noAutofit/>
          </a:bodyPr>
          <a:lstStyle/>
          <a:p>
            <a:pPr algn="ctr"/>
            <a:endParaRPr lang="en-US" sz="1200" dirty="0" smtClean="0">
              <a:solidFill>
                <a:schemeClr val="bg1"/>
              </a:solidFill>
              <a:cs typeface="Arial"/>
            </a:endParaRPr>
          </a:p>
        </p:txBody>
      </p:sp>
      <p:pic>
        <p:nvPicPr>
          <p:cNvPr id="587" name="Picture 2" descr="\\psf\Home\Graphic Tank\People v3-4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93617" y="1682444"/>
            <a:ext cx="393966" cy="792444"/>
          </a:xfrm>
          <a:prstGeom prst="rect">
            <a:avLst/>
          </a:prstGeom>
          <a:noFill/>
          <a:effectLst>
            <a:outerShdw blurRad="254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88" name="Picture 3" descr="\\psf\Home\Graphic Tank\People v3-4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48778" y="1639557"/>
            <a:ext cx="443967" cy="835331"/>
          </a:xfrm>
          <a:prstGeom prst="rect">
            <a:avLst/>
          </a:prstGeom>
          <a:noFill/>
          <a:effectLst>
            <a:outerShdw blurRad="254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89" name="Picture 4" descr="\\psf\Home\Graphic Tank\People v3-47.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93912" y="1628748"/>
            <a:ext cx="615836" cy="846140"/>
          </a:xfrm>
          <a:prstGeom prst="rect">
            <a:avLst/>
          </a:prstGeom>
          <a:noFill/>
          <a:effectLst>
            <a:outerShdw blurRad="254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0" name="Picture 5" descr="\\psf\Home\Graphic Tank\People v3-5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38260" y="1609061"/>
            <a:ext cx="745338" cy="865827"/>
          </a:xfrm>
          <a:prstGeom prst="rect">
            <a:avLst/>
          </a:prstGeom>
          <a:noFill/>
          <a:effectLst>
            <a:outerShdw blurRad="254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91" name="TextBox 590"/>
          <p:cNvSpPr txBox="1"/>
          <p:nvPr/>
        </p:nvSpPr>
        <p:spPr>
          <a:xfrm>
            <a:off x="1545596"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Обслуживание клиентов</a:t>
            </a:r>
            <a:endParaRPr lang="en-US" sz="1100" kern="0" dirty="0">
              <a:latin typeface="+mn-lt"/>
              <a:ea typeface="Arial Unicode MS" pitchFamily="34" charset="-128"/>
              <a:cs typeface="Arial Unicode MS" pitchFamily="34" charset="-128"/>
            </a:endParaRPr>
          </a:p>
        </p:txBody>
      </p:sp>
      <p:sp>
        <p:nvSpPr>
          <p:cNvPr id="592" name="TextBox 591"/>
          <p:cNvSpPr txBox="1"/>
          <p:nvPr/>
        </p:nvSpPr>
        <p:spPr>
          <a:xfrm>
            <a:off x="2682991" y="2484087"/>
            <a:ext cx="1378668"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Управление рисками</a:t>
            </a:r>
            <a:endParaRPr lang="en-US" sz="1100" kern="0" dirty="0">
              <a:latin typeface="+mn-lt"/>
              <a:ea typeface="Arial Unicode MS" pitchFamily="34" charset="-128"/>
              <a:cs typeface="Arial Unicode MS" pitchFamily="34" charset="-128"/>
            </a:endParaRPr>
          </a:p>
        </p:txBody>
      </p:sp>
      <p:sp>
        <p:nvSpPr>
          <p:cNvPr id="593" name="TextBox 592"/>
          <p:cNvSpPr txBox="1"/>
          <p:nvPr/>
        </p:nvSpPr>
        <p:spPr>
          <a:xfrm>
            <a:off x="4061610"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Финансы и </a:t>
            </a:r>
            <a:r>
              <a:rPr lang="ru-RU" sz="1100" kern="0" dirty="0" err="1" smtClean="0">
                <a:latin typeface="+mn-lt"/>
                <a:ea typeface="Arial Unicode MS" pitchFamily="34" charset="-128"/>
                <a:cs typeface="Arial Unicode MS" pitchFamily="34" charset="-128"/>
              </a:rPr>
              <a:t>контроллинг</a:t>
            </a:r>
            <a:endParaRPr lang="en-US" sz="1100" kern="0" dirty="0">
              <a:latin typeface="+mn-lt"/>
              <a:ea typeface="Arial Unicode MS" pitchFamily="34" charset="-128"/>
              <a:cs typeface="Arial Unicode MS" pitchFamily="34" charset="-128"/>
            </a:endParaRPr>
          </a:p>
        </p:txBody>
      </p:sp>
      <p:sp>
        <p:nvSpPr>
          <p:cNvPr id="594" name="TextBox 593"/>
          <p:cNvSpPr txBox="1"/>
          <p:nvPr/>
        </p:nvSpPr>
        <p:spPr>
          <a:xfrm>
            <a:off x="5252345"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Управление счетами</a:t>
            </a:r>
            <a:endParaRPr lang="en-US" sz="1100" kern="0" dirty="0">
              <a:latin typeface="+mn-lt"/>
              <a:ea typeface="Arial Unicode MS" pitchFamily="34" charset="-128"/>
              <a:cs typeface="Arial Unicode MS" pitchFamily="34" charset="-128"/>
            </a:endParaRPr>
          </a:p>
        </p:txBody>
      </p:sp>
      <p:sp>
        <p:nvSpPr>
          <p:cNvPr id="595" name="TextBox 594"/>
          <p:cNvSpPr txBox="1"/>
          <p:nvPr/>
        </p:nvSpPr>
        <p:spPr>
          <a:xfrm>
            <a:off x="6557380" y="2484087"/>
            <a:ext cx="1282224" cy="430859"/>
          </a:xfrm>
          <a:prstGeom prst="rect">
            <a:avLst/>
          </a:prstGeom>
          <a:noFill/>
        </p:spPr>
        <p:txBody>
          <a:bodyPr wrap="square" lIns="91411" tIns="45706" rIns="91411" bIns="45706">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ТОП менеджмент</a:t>
            </a:r>
            <a:endParaRPr lang="en-US" sz="1100" kern="0" dirty="0">
              <a:latin typeface="+mn-lt"/>
              <a:ea typeface="Arial Unicode MS" pitchFamily="34" charset="-128"/>
              <a:cs typeface="Arial Unicode MS" pitchFamily="34" charset="-128"/>
            </a:endParaRPr>
          </a:p>
        </p:txBody>
      </p:sp>
      <p:pic>
        <p:nvPicPr>
          <p:cNvPr id="596" name="Picture 3" descr="\\psf\Home\Graphic Tank\People v3-76.png"/>
          <p:cNvPicPr>
            <a:picLocks noChangeAspect="1" noChangeArrowheads="1"/>
          </p:cNvPicPr>
          <p:nvPr/>
        </p:nvPicPr>
        <p:blipFill rotWithShape="1">
          <a:blip r:embed="rId7" cstate="print">
            <a:biLevel thresh="75000"/>
            <a:extLst>
              <a:ext uri="{28A0092B-C50C-407E-A947-70E740481C1C}">
                <a14:useLocalDpi xmlns:a14="http://schemas.microsoft.com/office/drawing/2010/main" val="0"/>
              </a:ext>
            </a:extLst>
          </a:blip>
          <a:srcRect r="-15727"/>
          <a:stretch/>
        </p:blipFill>
        <p:spPr bwMode="auto">
          <a:xfrm>
            <a:off x="6960534" y="1662609"/>
            <a:ext cx="518719" cy="812279"/>
          </a:xfrm>
          <a:prstGeom prst="rect">
            <a:avLst/>
          </a:prstGeom>
          <a:noFill/>
          <a:effectLst>
            <a:outerShdw blurRad="254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97" name="TextBox 596"/>
          <p:cNvSpPr txBox="1"/>
          <p:nvPr/>
        </p:nvSpPr>
        <p:spPr>
          <a:xfrm>
            <a:off x="474946" y="5786776"/>
            <a:ext cx="681276"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latin typeface="+mn-lt"/>
                <a:ea typeface="Arial Unicode MS" pitchFamily="34" charset="-128"/>
                <a:cs typeface="Arial Unicode MS" pitchFamily="34" charset="-128"/>
              </a:rPr>
              <a:t>Клиенты</a:t>
            </a:r>
            <a:endParaRPr lang="en-US" sz="1100" kern="0" dirty="0">
              <a:latin typeface="+mn-lt"/>
              <a:ea typeface="Arial Unicode MS" pitchFamily="34" charset="-128"/>
              <a:cs typeface="Arial Unicode MS" pitchFamily="34" charset="-128"/>
            </a:endParaRPr>
          </a:p>
        </p:txBody>
      </p:sp>
      <p:sp>
        <p:nvSpPr>
          <p:cNvPr id="598" name="TextBox 597"/>
          <p:cNvSpPr txBox="1"/>
          <p:nvPr/>
        </p:nvSpPr>
        <p:spPr>
          <a:xfrm>
            <a:off x="2419186" y="5786776"/>
            <a:ext cx="527387" cy="338554"/>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Каналы сбыта</a:t>
            </a:r>
            <a:endParaRPr lang="en-US" sz="1100" kern="0" dirty="0">
              <a:ea typeface="Arial Unicode MS" pitchFamily="34" charset="-128"/>
              <a:cs typeface="Arial Unicode MS" pitchFamily="34" charset="-128"/>
            </a:endParaRPr>
          </a:p>
        </p:txBody>
      </p:sp>
      <p:sp>
        <p:nvSpPr>
          <p:cNvPr id="599" name="TextBox 598"/>
          <p:cNvSpPr txBox="1"/>
          <p:nvPr/>
        </p:nvSpPr>
        <p:spPr>
          <a:xfrm>
            <a:off x="4194894" y="5786776"/>
            <a:ext cx="813834"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Поставщики</a:t>
            </a:r>
            <a:endParaRPr lang="en-US" sz="1100" kern="0" dirty="0">
              <a:ea typeface="Arial Unicode MS" pitchFamily="34" charset="-128"/>
              <a:cs typeface="Arial Unicode MS" pitchFamily="34" charset="-128"/>
            </a:endParaRPr>
          </a:p>
        </p:txBody>
      </p:sp>
      <p:sp>
        <p:nvSpPr>
          <p:cNvPr id="600" name="TextBox 599"/>
          <p:cNvSpPr txBox="1"/>
          <p:nvPr/>
        </p:nvSpPr>
        <p:spPr>
          <a:xfrm>
            <a:off x="6016386" y="5786776"/>
            <a:ext cx="892870"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Бухгалтерия</a:t>
            </a:r>
            <a:endParaRPr lang="en-US" sz="1100" kern="0" dirty="0">
              <a:ea typeface="Arial Unicode MS" pitchFamily="34" charset="-128"/>
              <a:cs typeface="Arial Unicode MS" pitchFamily="34" charset="-128"/>
            </a:endParaRPr>
          </a:p>
        </p:txBody>
      </p:sp>
      <p:sp>
        <p:nvSpPr>
          <p:cNvPr id="601" name="TextBox 600"/>
          <p:cNvSpPr txBox="1"/>
          <p:nvPr/>
        </p:nvSpPr>
        <p:spPr>
          <a:xfrm>
            <a:off x="7937359" y="5786776"/>
            <a:ext cx="749472"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Прогнозы</a:t>
            </a:r>
            <a:endParaRPr lang="en-US" sz="1100" kern="0" dirty="0">
              <a:latin typeface="+mn-lt"/>
              <a:ea typeface="Arial Unicode MS" pitchFamily="34" charset="-128"/>
              <a:cs typeface="Arial Unicode MS" pitchFamily="34" charset="-128"/>
            </a:endParaRPr>
          </a:p>
        </p:txBody>
      </p:sp>
      <p:sp>
        <p:nvSpPr>
          <p:cNvPr id="602" name="TextBox 601"/>
          <p:cNvSpPr txBox="1"/>
          <p:nvPr/>
        </p:nvSpPr>
        <p:spPr>
          <a:xfrm>
            <a:off x="1467289" y="5786776"/>
            <a:ext cx="578684"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Счета</a:t>
            </a:r>
            <a:endParaRPr lang="en-US" sz="1100" kern="0" dirty="0">
              <a:ea typeface="Arial Unicode MS" pitchFamily="34" charset="-128"/>
              <a:cs typeface="Arial Unicode MS" pitchFamily="34" charset="-128"/>
            </a:endParaRPr>
          </a:p>
        </p:txBody>
      </p:sp>
      <p:sp>
        <p:nvSpPr>
          <p:cNvPr id="603" name="TextBox 602"/>
          <p:cNvSpPr txBox="1"/>
          <p:nvPr/>
        </p:nvSpPr>
        <p:spPr>
          <a:xfrm>
            <a:off x="3346420" y="5786776"/>
            <a:ext cx="652242"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Продукты</a:t>
            </a:r>
            <a:endParaRPr lang="en-US" sz="1100" kern="0" dirty="0">
              <a:ea typeface="Arial Unicode MS" pitchFamily="34" charset="-128"/>
              <a:cs typeface="Arial Unicode MS" pitchFamily="34" charset="-128"/>
            </a:endParaRPr>
          </a:p>
        </p:txBody>
      </p:sp>
      <p:sp>
        <p:nvSpPr>
          <p:cNvPr id="604" name="TextBox 603"/>
          <p:cNvSpPr txBox="1"/>
          <p:nvPr/>
        </p:nvSpPr>
        <p:spPr>
          <a:xfrm>
            <a:off x="5292262" y="5786776"/>
            <a:ext cx="432811"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Цены</a:t>
            </a:r>
            <a:endParaRPr lang="en-US" sz="1100" kern="0" dirty="0">
              <a:ea typeface="Arial Unicode MS" pitchFamily="34" charset="-128"/>
              <a:cs typeface="Arial Unicode MS" pitchFamily="34" charset="-128"/>
            </a:endParaRPr>
          </a:p>
        </p:txBody>
      </p:sp>
      <p:sp>
        <p:nvSpPr>
          <p:cNvPr id="605" name="TextBox 604"/>
          <p:cNvSpPr txBox="1"/>
          <p:nvPr/>
        </p:nvSpPr>
        <p:spPr>
          <a:xfrm>
            <a:off x="6909255" y="5786776"/>
            <a:ext cx="1028103" cy="169277"/>
          </a:xfrm>
          <a:prstGeom prst="rect">
            <a:avLst/>
          </a:prstGeom>
          <a:noFill/>
        </p:spPr>
        <p:txBody>
          <a:bodyPr wrap="square" lIns="0" tIns="0" rIns="0" bIns="0">
            <a:spAutoFit/>
          </a:bodyPr>
          <a:lstStyle/>
          <a:p>
            <a:pPr algn="ctr" defTabSz="914113">
              <a:spcBef>
                <a:spcPct val="50000"/>
              </a:spcBef>
              <a:buClr>
                <a:srgbClr val="F0AB00"/>
              </a:buClr>
              <a:buSzPct val="80000"/>
              <a:defRPr/>
            </a:pPr>
            <a:r>
              <a:rPr lang="ru-RU" sz="1100" kern="0" dirty="0" smtClean="0">
                <a:ea typeface="Arial Unicode MS" pitchFamily="34" charset="-128"/>
                <a:cs typeface="Arial Unicode MS" pitchFamily="34" charset="-128"/>
              </a:rPr>
              <a:t>Планирование</a:t>
            </a:r>
            <a:endParaRPr lang="en-US" sz="1100" kern="0" dirty="0">
              <a:ea typeface="Arial Unicode MS" pitchFamily="34" charset="-128"/>
              <a:cs typeface="Arial Unicode MS" pitchFamily="34" charset="-128"/>
            </a:endParaRPr>
          </a:p>
        </p:txBody>
      </p:sp>
      <p:cxnSp>
        <p:nvCxnSpPr>
          <p:cNvPr id="672" name="Straight Arrow Connector 671"/>
          <p:cNvCxnSpPr/>
          <p:nvPr/>
        </p:nvCxnSpPr>
        <p:spPr>
          <a:xfrm flipV="1">
            <a:off x="3387153" y="2941580"/>
            <a:ext cx="0" cy="902375"/>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flipV="1">
            <a:off x="2179789" y="2941580"/>
            <a:ext cx="0" cy="902375"/>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flipV="1">
            <a:off x="4665537" y="2941580"/>
            <a:ext cx="0" cy="902375"/>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flipV="1">
            <a:off x="5908411" y="2941580"/>
            <a:ext cx="0" cy="902375"/>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flipV="1">
            <a:off x="7198678" y="2941580"/>
            <a:ext cx="0" cy="902375"/>
          </a:xfrm>
          <a:prstGeom prst="straightConnector1">
            <a:avLst/>
          </a:prstGeom>
          <a:ln w="63500">
            <a:gradFill flip="none" rotWithShape="1">
              <a:gsLst>
                <a:gs pos="0">
                  <a:schemeClr val="accent2"/>
                </a:gs>
                <a:gs pos="100000">
                  <a:schemeClr val="bg2">
                    <a:lumMod val="90000"/>
                  </a:schemeClr>
                </a:gs>
              </a:gsLst>
              <a:lin ang="16200000" scaled="1"/>
              <a:tileRect/>
            </a:gradFill>
            <a:tailEnd type="triangle" w="med" len="med"/>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1283268" y="1661895"/>
            <a:ext cx="493760" cy="474971"/>
            <a:chOff x="3144130" y="2405764"/>
            <a:chExt cx="2776061" cy="2670420"/>
          </a:xfrm>
          <a:effectLst>
            <a:outerShdw blurRad="25400" dist="12700" dir="2700000" algn="tl" rotWithShape="0">
              <a:prstClr val="black">
                <a:alpha val="40000"/>
              </a:prstClr>
            </a:outerShdw>
          </a:effectLst>
        </p:grpSpPr>
        <p:sp>
          <p:nvSpPr>
            <p:cNvPr id="122" name="Regular Pentagon 121"/>
            <p:cNvSpPr/>
            <p:nvPr/>
          </p:nvSpPr>
          <p:spPr bwMode="gray">
            <a:xfrm>
              <a:off x="3155526" y="2417936"/>
              <a:ext cx="2702561" cy="2573869"/>
            </a:xfrm>
            <a:prstGeom prst="pentagon">
              <a:avLst/>
            </a:prstGeom>
            <a:solidFill>
              <a:schemeClr val="tx2"/>
            </a:solid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4" name="Regular Pentagon 123"/>
            <p:cNvSpPr/>
            <p:nvPr/>
          </p:nvSpPr>
          <p:spPr bwMode="gray">
            <a:xfrm>
              <a:off x="4022299" y="3327399"/>
              <a:ext cx="969010" cy="922867"/>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5" name="Regular Pentagon 124"/>
            <p:cNvSpPr/>
            <p:nvPr/>
          </p:nvSpPr>
          <p:spPr bwMode="gray">
            <a:xfrm>
              <a:off x="4305508" y="3622522"/>
              <a:ext cx="402592" cy="383420"/>
            </a:xfrm>
            <a:prstGeom prst="pentagon">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6" name="Regular Pentagon 125"/>
            <p:cNvSpPr/>
            <p:nvPr/>
          </p:nvSpPr>
          <p:spPr bwMode="gray">
            <a:xfrm>
              <a:off x="3728929" y="3022599"/>
              <a:ext cx="1555750" cy="14816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7" name="Regular Pentagon 126"/>
            <p:cNvSpPr/>
            <p:nvPr/>
          </p:nvSpPr>
          <p:spPr bwMode="gray">
            <a:xfrm>
              <a:off x="3448894" y="2726266"/>
              <a:ext cx="2115820" cy="20150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28" name="Straight Connector 127"/>
            <p:cNvCxnSpPr>
              <a:stCxn id="122" idx="0"/>
            </p:cNvCxnSpPr>
            <p:nvPr/>
          </p:nvCxnSpPr>
          <p:spPr>
            <a:xfrm>
              <a:off x="4506804" y="2417936"/>
              <a:ext cx="1400" cy="141475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152198" y="3396640"/>
              <a:ext cx="1352255" cy="4406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4504453" y="3402250"/>
              <a:ext cx="1354482" cy="43758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2" idx="2"/>
            </p:cNvCxnSpPr>
            <p:nvPr/>
          </p:nvCxnSpPr>
          <p:spPr>
            <a:xfrm flipV="1">
              <a:off x="3671669" y="3836302"/>
              <a:ext cx="835292"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2" idx="4"/>
            </p:cNvCxnSpPr>
            <p:nvPr/>
          </p:nvCxnSpPr>
          <p:spPr>
            <a:xfrm flipH="1" flipV="1">
              <a:off x="4509463" y="3836302"/>
              <a:ext cx="832481"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bwMode="gray">
            <a:xfrm>
              <a:off x="5663140" y="329457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34" name="Oval 133"/>
            <p:cNvSpPr/>
            <p:nvPr/>
          </p:nvSpPr>
          <p:spPr bwMode="gray">
            <a:xfrm>
              <a:off x="3144130" y="3321346"/>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35" name="Oval 134"/>
            <p:cNvSpPr/>
            <p:nvPr/>
          </p:nvSpPr>
          <p:spPr bwMode="gray">
            <a:xfrm>
              <a:off x="4389439" y="2405764"/>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36" name="Oval 135"/>
            <p:cNvSpPr/>
            <p:nvPr/>
          </p:nvSpPr>
          <p:spPr bwMode="gray">
            <a:xfrm>
              <a:off x="3593345" y="481913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37" name="Oval 136"/>
            <p:cNvSpPr/>
            <p:nvPr/>
          </p:nvSpPr>
          <p:spPr bwMode="gray">
            <a:xfrm>
              <a:off x="5182704" y="4795385"/>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grpSp>
      <p:grpSp>
        <p:nvGrpSpPr>
          <p:cNvPr id="138" name="Group 137"/>
          <p:cNvGrpSpPr/>
          <p:nvPr/>
        </p:nvGrpSpPr>
        <p:grpSpPr>
          <a:xfrm>
            <a:off x="2646656" y="1661895"/>
            <a:ext cx="493760" cy="474971"/>
            <a:chOff x="3144130" y="2405764"/>
            <a:chExt cx="2776061" cy="2670420"/>
          </a:xfrm>
          <a:effectLst>
            <a:outerShdw blurRad="25400" dist="12700" dir="2700000" algn="tl" rotWithShape="0">
              <a:prstClr val="black">
                <a:alpha val="40000"/>
              </a:prstClr>
            </a:outerShdw>
          </a:effectLst>
        </p:grpSpPr>
        <p:sp>
          <p:nvSpPr>
            <p:cNvPr id="139" name="Regular Pentagon 138"/>
            <p:cNvSpPr/>
            <p:nvPr/>
          </p:nvSpPr>
          <p:spPr bwMode="gray">
            <a:xfrm>
              <a:off x="3155526" y="2417936"/>
              <a:ext cx="2702561" cy="2573869"/>
            </a:xfrm>
            <a:prstGeom prst="pentagon">
              <a:avLst/>
            </a:prstGeom>
            <a:solidFill>
              <a:schemeClr val="accent4"/>
            </a:solid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0" name="Regular Pentagon 139"/>
            <p:cNvSpPr/>
            <p:nvPr/>
          </p:nvSpPr>
          <p:spPr bwMode="gray">
            <a:xfrm>
              <a:off x="4022299" y="3327399"/>
              <a:ext cx="969010" cy="922867"/>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1" name="Regular Pentagon 140"/>
            <p:cNvSpPr/>
            <p:nvPr/>
          </p:nvSpPr>
          <p:spPr bwMode="gray">
            <a:xfrm>
              <a:off x="4305508" y="3622522"/>
              <a:ext cx="402592" cy="383420"/>
            </a:xfrm>
            <a:prstGeom prst="pentagon">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2" name="Regular Pentagon 141"/>
            <p:cNvSpPr/>
            <p:nvPr/>
          </p:nvSpPr>
          <p:spPr bwMode="gray">
            <a:xfrm>
              <a:off x="3728929" y="3022599"/>
              <a:ext cx="1555750" cy="14816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3" name="Regular Pentagon 142"/>
            <p:cNvSpPr/>
            <p:nvPr/>
          </p:nvSpPr>
          <p:spPr bwMode="gray">
            <a:xfrm>
              <a:off x="3448894" y="2726266"/>
              <a:ext cx="2115820" cy="20150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44" name="Straight Connector 143"/>
            <p:cNvCxnSpPr>
              <a:stCxn id="139" idx="0"/>
            </p:cNvCxnSpPr>
            <p:nvPr/>
          </p:nvCxnSpPr>
          <p:spPr>
            <a:xfrm>
              <a:off x="4506804" y="2417936"/>
              <a:ext cx="1400" cy="141475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152198" y="3396640"/>
              <a:ext cx="1352255" cy="4406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4504453" y="3402250"/>
              <a:ext cx="1354482" cy="43758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9" idx="2"/>
            </p:cNvCxnSpPr>
            <p:nvPr/>
          </p:nvCxnSpPr>
          <p:spPr>
            <a:xfrm flipV="1">
              <a:off x="3671669" y="3836302"/>
              <a:ext cx="835292"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39" idx="4"/>
            </p:cNvCxnSpPr>
            <p:nvPr/>
          </p:nvCxnSpPr>
          <p:spPr>
            <a:xfrm flipH="1" flipV="1">
              <a:off x="4509463" y="3836302"/>
              <a:ext cx="832481"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bwMode="gray">
            <a:xfrm>
              <a:off x="5663140" y="329457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50" name="Oval 149"/>
            <p:cNvSpPr/>
            <p:nvPr/>
          </p:nvSpPr>
          <p:spPr bwMode="gray">
            <a:xfrm>
              <a:off x="3144130" y="3321346"/>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51" name="Oval 150"/>
            <p:cNvSpPr/>
            <p:nvPr/>
          </p:nvSpPr>
          <p:spPr bwMode="gray">
            <a:xfrm>
              <a:off x="4389439" y="2405764"/>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52" name="Oval 151"/>
            <p:cNvSpPr/>
            <p:nvPr/>
          </p:nvSpPr>
          <p:spPr bwMode="gray">
            <a:xfrm>
              <a:off x="3593345" y="481913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53" name="Oval 152"/>
            <p:cNvSpPr/>
            <p:nvPr/>
          </p:nvSpPr>
          <p:spPr bwMode="gray">
            <a:xfrm>
              <a:off x="5182704" y="4795385"/>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grpSp>
      <p:grpSp>
        <p:nvGrpSpPr>
          <p:cNvPr id="154" name="Group 153"/>
          <p:cNvGrpSpPr/>
          <p:nvPr/>
        </p:nvGrpSpPr>
        <p:grpSpPr>
          <a:xfrm>
            <a:off x="3952942" y="1661895"/>
            <a:ext cx="493760" cy="474971"/>
            <a:chOff x="3144130" y="2405764"/>
            <a:chExt cx="2776061" cy="2670420"/>
          </a:xfrm>
          <a:effectLst>
            <a:outerShdw blurRad="25400" dist="12700" dir="2700000" algn="tl" rotWithShape="0">
              <a:prstClr val="black">
                <a:alpha val="40000"/>
              </a:prstClr>
            </a:outerShdw>
          </a:effectLst>
        </p:grpSpPr>
        <p:sp>
          <p:nvSpPr>
            <p:cNvPr id="155" name="Regular Pentagon 154"/>
            <p:cNvSpPr/>
            <p:nvPr/>
          </p:nvSpPr>
          <p:spPr bwMode="gray">
            <a:xfrm>
              <a:off x="3155526" y="2417936"/>
              <a:ext cx="2702561" cy="2573869"/>
            </a:xfrm>
            <a:prstGeom prst="pentagon">
              <a:avLst/>
            </a:prstGeom>
            <a:solidFill>
              <a:schemeClr val="accent5"/>
            </a:solid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6" name="Regular Pentagon 155"/>
            <p:cNvSpPr/>
            <p:nvPr/>
          </p:nvSpPr>
          <p:spPr bwMode="gray">
            <a:xfrm>
              <a:off x="4022299" y="3327399"/>
              <a:ext cx="969010" cy="922867"/>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7" name="Regular Pentagon 156"/>
            <p:cNvSpPr/>
            <p:nvPr/>
          </p:nvSpPr>
          <p:spPr bwMode="gray">
            <a:xfrm>
              <a:off x="4305508" y="3622522"/>
              <a:ext cx="402592" cy="383420"/>
            </a:xfrm>
            <a:prstGeom prst="pentagon">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8" name="Regular Pentagon 157"/>
            <p:cNvSpPr/>
            <p:nvPr/>
          </p:nvSpPr>
          <p:spPr bwMode="gray">
            <a:xfrm>
              <a:off x="3728929" y="3022599"/>
              <a:ext cx="1555750" cy="14816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59" name="Regular Pentagon 158"/>
            <p:cNvSpPr/>
            <p:nvPr/>
          </p:nvSpPr>
          <p:spPr bwMode="gray">
            <a:xfrm>
              <a:off x="3448894" y="2726266"/>
              <a:ext cx="2115820" cy="20150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60" name="Straight Connector 159"/>
            <p:cNvCxnSpPr>
              <a:stCxn id="155" idx="0"/>
            </p:cNvCxnSpPr>
            <p:nvPr/>
          </p:nvCxnSpPr>
          <p:spPr>
            <a:xfrm>
              <a:off x="4506804" y="2417936"/>
              <a:ext cx="1400" cy="141475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152198" y="3396640"/>
              <a:ext cx="1352255" cy="4406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4504453" y="3402250"/>
              <a:ext cx="1354482" cy="43758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5" idx="2"/>
            </p:cNvCxnSpPr>
            <p:nvPr/>
          </p:nvCxnSpPr>
          <p:spPr>
            <a:xfrm flipV="1">
              <a:off x="3671669" y="3836302"/>
              <a:ext cx="835292"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55" idx="4"/>
            </p:cNvCxnSpPr>
            <p:nvPr/>
          </p:nvCxnSpPr>
          <p:spPr>
            <a:xfrm flipH="1" flipV="1">
              <a:off x="4509463" y="3836302"/>
              <a:ext cx="832481"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Oval 164"/>
            <p:cNvSpPr/>
            <p:nvPr/>
          </p:nvSpPr>
          <p:spPr bwMode="gray">
            <a:xfrm>
              <a:off x="5663140" y="329457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66" name="Oval 165"/>
            <p:cNvSpPr/>
            <p:nvPr/>
          </p:nvSpPr>
          <p:spPr bwMode="gray">
            <a:xfrm>
              <a:off x="3144130" y="3321346"/>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67" name="Oval 166"/>
            <p:cNvSpPr/>
            <p:nvPr/>
          </p:nvSpPr>
          <p:spPr bwMode="gray">
            <a:xfrm>
              <a:off x="4389439" y="2405764"/>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68" name="Oval 167"/>
            <p:cNvSpPr/>
            <p:nvPr/>
          </p:nvSpPr>
          <p:spPr bwMode="gray">
            <a:xfrm>
              <a:off x="3593345" y="481913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69" name="Oval 168"/>
            <p:cNvSpPr/>
            <p:nvPr/>
          </p:nvSpPr>
          <p:spPr bwMode="gray">
            <a:xfrm>
              <a:off x="5182704" y="4795385"/>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grpSp>
      <p:grpSp>
        <p:nvGrpSpPr>
          <p:cNvPr id="170" name="Group 169"/>
          <p:cNvGrpSpPr/>
          <p:nvPr/>
        </p:nvGrpSpPr>
        <p:grpSpPr>
          <a:xfrm>
            <a:off x="5212575" y="1661895"/>
            <a:ext cx="493760" cy="474971"/>
            <a:chOff x="3144130" y="2405764"/>
            <a:chExt cx="2776061" cy="2670420"/>
          </a:xfrm>
          <a:effectLst>
            <a:outerShdw blurRad="25400" dist="12700" dir="2700000" algn="tl" rotWithShape="0">
              <a:prstClr val="black">
                <a:alpha val="40000"/>
              </a:prstClr>
            </a:outerShdw>
          </a:effectLst>
        </p:grpSpPr>
        <p:sp>
          <p:nvSpPr>
            <p:cNvPr id="171" name="Regular Pentagon 170"/>
            <p:cNvSpPr/>
            <p:nvPr/>
          </p:nvSpPr>
          <p:spPr bwMode="gray">
            <a:xfrm>
              <a:off x="3155526" y="2417936"/>
              <a:ext cx="2702561" cy="2573869"/>
            </a:xfrm>
            <a:prstGeom prst="pentagon">
              <a:avLst/>
            </a:prstGeom>
            <a:solidFill>
              <a:schemeClr val="accent6"/>
            </a:solid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gular Pentagon 171"/>
            <p:cNvSpPr/>
            <p:nvPr/>
          </p:nvSpPr>
          <p:spPr bwMode="gray">
            <a:xfrm>
              <a:off x="4022299" y="3327399"/>
              <a:ext cx="969010" cy="922867"/>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3" name="Regular Pentagon 172"/>
            <p:cNvSpPr/>
            <p:nvPr/>
          </p:nvSpPr>
          <p:spPr bwMode="gray">
            <a:xfrm>
              <a:off x="4305508" y="3622522"/>
              <a:ext cx="402592" cy="383420"/>
            </a:xfrm>
            <a:prstGeom prst="pentagon">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4" name="Regular Pentagon 173"/>
            <p:cNvSpPr/>
            <p:nvPr/>
          </p:nvSpPr>
          <p:spPr bwMode="gray">
            <a:xfrm>
              <a:off x="3728929" y="3022599"/>
              <a:ext cx="1555750" cy="14816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5" name="Regular Pentagon 174"/>
            <p:cNvSpPr/>
            <p:nvPr/>
          </p:nvSpPr>
          <p:spPr bwMode="gray">
            <a:xfrm>
              <a:off x="3448894" y="2726266"/>
              <a:ext cx="2115820" cy="20150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76" name="Straight Connector 175"/>
            <p:cNvCxnSpPr>
              <a:stCxn id="171" idx="0"/>
            </p:cNvCxnSpPr>
            <p:nvPr/>
          </p:nvCxnSpPr>
          <p:spPr>
            <a:xfrm>
              <a:off x="4506804" y="2417936"/>
              <a:ext cx="1400" cy="141475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3152198" y="3396640"/>
              <a:ext cx="1352255" cy="4406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4504453" y="3402250"/>
              <a:ext cx="1354482" cy="43758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1" idx="2"/>
            </p:cNvCxnSpPr>
            <p:nvPr/>
          </p:nvCxnSpPr>
          <p:spPr>
            <a:xfrm flipV="1">
              <a:off x="3671669" y="3836302"/>
              <a:ext cx="835292"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1" idx="4"/>
            </p:cNvCxnSpPr>
            <p:nvPr/>
          </p:nvCxnSpPr>
          <p:spPr>
            <a:xfrm flipH="1" flipV="1">
              <a:off x="4509463" y="3836302"/>
              <a:ext cx="832481"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1" name="Oval 180"/>
            <p:cNvSpPr/>
            <p:nvPr/>
          </p:nvSpPr>
          <p:spPr bwMode="gray">
            <a:xfrm>
              <a:off x="5663140" y="329457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82" name="Oval 181"/>
            <p:cNvSpPr/>
            <p:nvPr/>
          </p:nvSpPr>
          <p:spPr bwMode="gray">
            <a:xfrm>
              <a:off x="3144130" y="3321346"/>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83" name="Oval 182"/>
            <p:cNvSpPr/>
            <p:nvPr/>
          </p:nvSpPr>
          <p:spPr bwMode="gray">
            <a:xfrm>
              <a:off x="4389439" y="2405764"/>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84" name="Oval 183"/>
            <p:cNvSpPr/>
            <p:nvPr/>
          </p:nvSpPr>
          <p:spPr bwMode="gray">
            <a:xfrm>
              <a:off x="3593345" y="481913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85" name="Oval 184"/>
            <p:cNvSpPr/>
            <p:nvPr/>
          </p:nvSpPr>
          <p:spPr bwMode="gray">
            <a:xfrm>
              <a:off x="5182704" y="4795385"/>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grpSp>
      <p:grpSp>
        <p:nvGrpSpPr>
          <p:cNvPr id="186" name="Group 185"/>
          <p:cNvGrpSpPr/>
          <p:nvPr/>
        </p:nvGrpSpPr>
        <p:grpSpPr>
          <a:xfrm>
            <a:off x="6462877" y="1661895"/>
            <a:ext cx="493760" cy="474971"/>
            <a:chOff x="3144130" y="2405764"/>
            <a:chExt cx="2776061" cy="2670420"/>
          </a:xfrm>
          <a:effectLst>
            <a:outerShdw blurRad="25400" dist="12700" dir="2700000" algn="tl" rotWithShape="0">
              <a:prstClr val="black">
                <a:alpha val="40000"/>
              </a:prstClr>
            </a:outerShdw>
          </a:effectLst>
        </p:grpSpPr>
        <p:sp>
          <p:nvSpPr>
            <p:cNvPr id="187" name="Regular Pentagon 186"/>
            <p:cNvSpPr/>
            <p:nvPr/>
          </p:nvSpPr>
          <p:spPr bwMode="gray">
            <a:xfrm>
              <a:off x="3155526" y="2417936"/>
              <a:ext cx="2702561" cy="2573869"/>
            </a:xfrm>
            <a:prstGeom prst="pentagon">
              <a:avLst/>
            </a:prstGeom>
            <a:solidFill>
              <a:schemeClr val="tx1"/>
            </a:solid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8" name="Regular Pentagon 187"/>
            <p:cNvSpPr/>
            <p:nvPr/>
          </p:nvSpPr>
          <p:spPr bwMode="gray">
            <a:xfrm>
              <a:off x="4022299" y="3327399"/>
              <a:ext cx="969010" cy="922867"/>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9" name="Regular Pentagon 188"/>
            <p:cNvSpPr/>
            <p:nvPr/>
          </p:nvSpPr>
          <p:spPr bwMode="gray">
            <a:xfrm>
              <a:off x="4305508" y="3622522"/>
              <a:ext cx="402592" cy="383420"/>
            </a:xfrm>
            <a:prstGeom prst="pentagon">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0" name="Regular Pentagon 189"/>
            <p:cNvSpPr/>
            <p:nvPr/>
          </p:nvSpPr>
          <p:spPr bwMode="gray">
            <a:xfrm>
              <a:off x="3728929" y="3022599"/>
              <a:ext cx="1555750" cy="14816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1" name="Regular Pentagon 190"/>
            <p:cNvSpPr/>
            <p:nvPr/>
          </p:nvSpPr>
          <p:spPr bwMode="gray">
            <a:xfrm>
              <a:off x="3448894" y="2726266"/>
              <a:ext cx="2115820" cy="2015068"/>
            </a:xfrm>
            <a:prstGeom prst="pentagon">
              <a:avLst/>
            </a:prstGeom>
            <a:noFill/>
            <a:ln w="127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92" name="Straight Connector 191"/>
            <p:cNvCxnSpPr>
              <a:stCxn id="187" idx="0"/>
            </p:cNvCxnSpPr>
            <p:nvPr/>
          </p:nvCxnSpPr>
          <p:spPr>
            <a:xfrm>
              <a:off x="4506804" y="2417936"/>
              <a:ext cx="1400" cy="141475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152198" y="3396640"/>
              <a:ext cx="1352255" cy="4406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4504453" y="3402250"/>
              <a:ext cx="1354482" cy="43758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87" idx="2"/>
            </p:cNvCxnSpPr>
            <p:nvPr/>
          </p:nvCxnSpPr>
          <p:spPr>
            <a:xfrm flipV="1">
              <a:off x="3671669" y="3836302"/>
              <a:ext cx="835292"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87" idx="4"/>
            </p:cNvCxnSpPr>
            <p:nvPr/>
          </p:nvCxnSpPr>
          <p:spPr>
            <a:xfrm flipH="1" flipV="1">
              <a:off x="4509463" y="3836302"/>
              <a:ext cx="832481" cy="11554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7" name="Oval 196"/>
            <p:cNvSpPr/>
            <p:nvPr/>
          </p:nvSpPr>
          <p:spPr bwMode="gray">
            <a:xfrm>
              <a:off x="5663140" y="329457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98" name="Oval 197"/>
            <p:cNvSpPr/>
            <p:nvPr/>
          </p:nvSpPr>
          <p:spPr bwMode="gray">
            <a:xfrm>
              <a:off x="3144130" y="3321346"/>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199" name="Oval 198"/>
            <p:cNvSpPr/>
            <p:nvPr/>
          </p:nvSpPr>
          <p:spPr bwMode="gray">
            <a:xfrm>
              <a:off x="4389439" y="2405764"/>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200" name="Oval 199"/>
            <p:cNvSpPr/>
            <p:nvPr/>
          </p:nvSpPr>
          <p:spPr bwMode="gray">
            <a:xfrm>
              <a:off x="3593345" y="4819133"/>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sp>
          <p:nvSpPr>
            <p:cNvPr id="201" name="Oval 200"/>
            <p:cNvSpPr/>
            <p:nvPr/>
          </p:nvSpPr>
          <p:spPr bwMode="gray">
            <a:xfrm>
              <a:off x="5182704" y="4795385"/>
              <a:ext cx="257051" cy="257051"/>
            </a:xfrm>
            <a:prstGeom prst="ellipse">
              <a:avLst/>
            </a:prstGeom>
            <a:solidFill>
              <a:schemeClr val="bg1">
                <a:lumMod val="50000"/>
              </a:schemeClr>
            </a:solidFill>
            <a:ln w="6350">
              <a:solidFill>
                <a:schemeClr val="bg1"/>
              </a:solidFill>
            </a:ln>
          </p:spPr>
          <p:txBody>
            <a:bodyPr wrap="square" rtlCol="0" anchor="ctr" anchorCtr="1">
              <a:noAutofit/>
            </a:bodyPr>
            <a:lstStyle/>
            <a:p>
              <a:pPr algn="ctr"/>
              <a:endParaRPr lang="en-US" sz="1200" dirty="0" smtClean="0">
                <a:solidFill>
                  <a:schemeClr val="bg1"/>
                </a:solidFill>
                <a:cs typeface="Arial"/>
              </a:endParaRPr>
            </a:p>
          </p:txBody>
        </p:sp>
      </p:grpSp>
      <p:grpSp>
        <p:nvGrpSpPr>
          <p:cNvPr id="310" name="Group 309"/>
          <p:cNvGrpSpPr/>
          <p:nvPr/>
        </p:nvGrpSpPr>
        <p:grpSpPr>
          <a:xfrm>
            <a:off x="534321" y="5138611"/>
            <a:ext cx="585216" cy="621451"/>
            <a:chOff x="2599694" y="2588816"/>
            <a:chExt cx="585216" cy="621451"/>
          </a:xfrm>
        </p:grpSpPr>
        <p:sp>
          <p:nvSpPr>
            <p:cNvPr id="311" name="Rectangle 310"/>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2" name="Rectangle 311"/>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3" name="Rectangle 312"/>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4" name="Rectangle 313"/>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5" name="Rectangle 314"/>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6" name="Rectangle 315"/>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7" name="Rectangle 316"/>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8" name="Rectangle 317"/>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19" name="Rectangle 318"/>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20" name="Rectangle 319"/>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21" name="Rectangle 320"/>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23" name="Rectangle 322"/>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0" name="Rectangle 339"/>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1" name="Rectangle 340"/>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2" name="Rectangle 341"/>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3" name="Flowchart: Magnetic Disk 342"/>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344" name="Rectangle 343"/>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5" name="Rectangle 344"/>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6" name="Rectangle 345"/>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7" name="Rectangle 346"/>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8" name="Rectangle 347"/>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49" name="Rectangle 348"/>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0" name="Rectangle 349"/>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1" name="Rectangle 350"/>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2" name="Rectangle 351"/>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3" name="Rectangle 352"/>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4" name="Rectangle 353"/>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5" name="Rectangle 354"/>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6" name="Rectangle 355"/>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7" name="Rectangle 356"/>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8" name="Rectangle 357"/>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359" name="Rectangle 358"/>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360" name="Group 71"/>
            <p:cNvGrpSpPr/>
            <p:nvPr/>
          </p:nvGrpSpPr>
          <p:grpSpPr>
            <a:xfrm>
              <a:off x="2653137" y="3003395"/>
              <a:ext cx="498535" cy="138885"/>
              <a:chOff x="640862" y="3705107"/>
              <a:chExt cx="773723" cy="825293"/>
            </a:xfrm>
            <a:solidFill>
              <a:schemeClr val="tx2"/>
            </a:solidFill>
          </p:grpSpPr>
          <p:sp>
            <p:nvSpPr>
              <p:cNvPr id="361" name="Freeform 360"/>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01" name="Group 400"/>
          <p:cNvGrpSpPr/>
          <p:nvPr/>
        </p:nvGrpSpPr>
        <p:grpSpPr>
          <a:xfrm>
            <a:off x="1472936" y="5138611"/>
            <a:ext cx="585216" cy="621451"/>
            <a:chOff x="2599694" y="2588816"/>
            <a:chExt cx="585216" cy="621451"/>
          </a:xfrm>
        </p:grpSpPr>
        <p:sp>
          <p:nvSpPr>
            <p:cNvPr id="402" name="Rectangle 401"/>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3" name="Rectangle 402"/>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4" name="Rectangle 403"/>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5" name="Rectangle 404"/>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6" name="Rectangle 405"/>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7" name="Rectangle 406"/>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8" name="Rectangle 407"/>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09" name="Rectangle 408"/>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0" name="Rectangle 409"/>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1" name="Rectangle 410"/>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2" name="Rectangle 411"/>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3" name="Rectangle 412"/>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4" name="Rectangle 413"/>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5" name="Rectangle 414"/>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6" name="Rectangle 415"/>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7" name="Flowchart: Magnetic Disk 416"/>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418" name="Rectangle 417"/>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19" name="Rectangle 418"/>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0" name="Rectangle 419"/>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1" name="Rectangle 420"/>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2" name="Rectangle 421"/>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3" name="Rectangle 422"/>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4" name="Rectangle 423"/>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5" name="Rectangle 424"/>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6" name="Rectangle 425"/>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7" name="Rectangle 426"/>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8" name="Rectangle 427"/>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29" name="Rectangle 428"/>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30" name="Rectangle 429"/>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31" name="Rectangle 430"/>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32" name="Rectangle 431"/>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33" name="Rectangle 432"/>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434" name="Group 71"/>
            <p:cNvGrpSpPr/>
            <p:nvPr/>
          </p:nvGrpSpPr>
          <p:grpSpPr>
            <a:xfrm>
              <a:off x="2653137" y="3003395"/>
              <a:ext cx="498535" cy="138885"/>
              <a:chOff x="640862" y="3705107"/>
              <a:chExt cx="773723" cy="825293"/>
            </a:xfrm>
            <a:solidFill>
              <a:schemeClr val="tx2"/>
            </a:solidFill>
          </p:grpSpPr>
          <p:sp>
            <p:nvSpPr>
              <p:cNvPr id="435" name="Freeform 434"/>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Freeform 435"/>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Freeform 436"/>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38" name="Group 437"/>
          <p:cNvGrpSpPr/>
          <p:nvPr/>
        </p:nvGrpSpPr>
        <p:grpSpPr>
          <a:xfrm>
            <a:off x="2411551" y="5138611"/>
            <a:ext cx="585216" cy="621451"/>
            <a:chOff x="2599694" y="2588816"/>
            <a:chExt cx="585216" cy="621451"/>
          </a:xfrm>
        </p:grpSpPr>
        <p:sp>
          <p:nvSpPr>
            <p:cNvPr id="439" name="Rectangle 438"/>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0" name="Rectangle 439"/>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1" name="Rectangle 440"/>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2" name="Rectangle 441"/>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3" name="Rectangle 442"/>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4" name="Rectangle 443"/>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5" name="Rectangle 444"/>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6" name="Rectangle 445"/>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7" name="Rectangle 446"/>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8" name="Rectangle 447"/>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49" name="Rectangle 448"/>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0" name="Rectangle 449"/>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1" name="Rectangle 450"/>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2" name="Rectangle 451"/>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3" name="Rectangle 452"/>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4" name="Flowchart: Magnetic Disk 453"/>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455" name="Rectangle 454"/>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6" name="Rectangle 455"/>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7" name="Rectangle 456"/>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8" name="Rectangle 457"/>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59" name="Rectangle 458"/>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0" name="Rectangle 459"/>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1" name="Rectangle 460"/>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2" name="Rectangle 461"/>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3" name="Rectangle 462"/>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4" name="Rectangle 463"/>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5" name="Rectangle 464"/>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6" name="Rectangle 465"/>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7" name="Rectangle 466"/>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8" name="Rectangle 467"/>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69" name="Rectangle 468"/>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70" name="Rectangle 469"/>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471" name="Group 71"/>
            <p:cNvGrpSpPr/>
            <p:nvPr/>
          </p:nvGrpSpPr>
          <p:grpSpPr>
            <a:xfrm>
              <a:off x="2653137" y="3003395"/>
              <a:ext cx="498535" cy="138885"/>
              <a:chOff x="640862" y="3705107"/>
              <a:chExt cx="773723" cy="825293"/>
            </a:xfrm>
            <a:solidFill>
              <a:schemeClr val="tx2"/>
            </a:solidFill>
          </p:grpSpPr>
          <p:sp>
            <p:nvSpPr>
              <p:cNvPr id="472" name="Freeform 471"/>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Freeform 472"/>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5" name="Group 474"/>
          <p:cNvGrpSpPr/>
          <p:nvPr/>
        </p:nvGrpSpPr>
        <p:grpSpPr>
          <a:xfrm>
            <a:off x="3350166" y="5138611"/>
            <a:ext cx="585216" cy="621451"/>
            <a:chOff x="2599694" y="2588816"/>
            <a:chExt cx="585216" cy="621451"/>
          </a:xfrm>
        </p:grpSpPr>
        <p:sp>
          <p:nvSpPr>
            <p:cNvPr id="476" name="Rectangle 475"/>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77" name="Rectangle 476"/>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78" name="Rectangle 477"/>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79" name="Rectangle 478"/>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0" name="Rectangle 479"/>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1" name="Rectangle 480"/>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2" name="Rectangle 481"/>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3" name="Rectangle 482"/>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4" name="Rectangle 483"/>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5" name="Rectangle 484"/>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6" name="Rectangle 485"/>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7" name="Rectangle 486"/>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8" name="Rectangle 487"/>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89" name="Rectangle 488"/>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0" name="Rectangle 489"/>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1" name="Flowchart: Magnetic Disk 490"/>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492" name="Rectangle 491"/>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3" name="Rectangle 492"/>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4" name="Rectangle 493"/>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5" name="Rectangle 494"/>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6" name="Rectangle 495"/>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7" name="Rectangle 496"/>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8" name="Rectangle 497"/>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499" name="Rectangle 498"/>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0" name="Rectangle 499"/>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1" name="Rectangle 500"/>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2" name="Rectangle 501"/>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3" name="Rectangle 502"/>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4" name="Rectangle 503"/>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5" name="Rectangle 504"/>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6" name="Rectangle 505"/>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07" name="Rectangle 506"/>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508" name="Group 71"/>
            <p:cNvGrpSpPr/>
            <p:nvPr/>
          </p:nvGrpSpPr>
          <p:grpSpPr>
            <a:xfrm>
              <a:off x="2653137" y="3003395"/>
              <a:ext cx="498535" cy="138885"/>
              <a:chOff x="640862" y="3705107"/>
              <a:chExt cx="773723" cy="825293"/>
            </a:xfrm>
            <a:solidFill>
              <a:schemeClr val="tx2"/>
            </a:solidFill>
          </p:grpSpPr>
          <p:sp>
            <p:nvSpPr>
              <p:cNvPr id="509" name="Freeform 508"/>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Freeform 509"/>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Freeform 510"/>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12" name="Group 511"/>
          <p:cNvGrpSpPr/>
          <p:nvPr/>
        </p:nvGrpSpPr>
        <p:grpSpPr>
          <a:xfrm>
            <a:off x="4288781" y="5138611"/>
            <a:ext cx="585216" cy="621451"/>
            <a:chOff x="2599694" y="2588816"/>
            <a:chExt cx="585216" cy="621451"/>
          </a:xfrm>
        </p:grpSpPr>
        <p:sp>
          <p:nvSpPr>
            <p:cNvPr id="513" name="Rectangle 512"/>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14" name="Rectangle 513"/>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15" name="Rectangle 514"/>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16" name="Rectangle 515"/>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17" name="Rectangle 516"/>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18" name="Rectangle 517"/>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19" name="Rectangle 518"/>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0" name="Rectangle 519"/>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1" name="Rectangle 520"/>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2" name="Rectangle 521"/>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3" name="Rectangle 522"/>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4" name="Rectangle 523"/>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5" name="Rectangle 524"/>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6" name="Rectangle 525"/>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7" name="Rectangle 526"/>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28" name="Flowchart: Magnetic Disk 527"/>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529" name="Rectangle 528"/>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0" name="Rectangle 529"/>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1" name="Rectangle 530"/>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2" name="Rectangle 531"/>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3" name="Rectangle 532"/>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4" name="Rectangle 533"/>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5" name="Rectangle 534"/>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6" name="Rectangle 535"/>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7" name="Rectangle 536"/>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8" name="Rectangle 537"/>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39" name="Rectangle 538"/>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40" name="Rectangle 539"/>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41" name="Rectangle 540"/>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42" name="Rectangle 541"/>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43" name="Rectangle 542"/>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44" name="Rectangle 543"/>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545" name="Group 71"/>
            <p:cNvGrpSpPr/>
            <p:nvPr/>
          </p:nvGrpSpPr>
          <p:grpSpPr>
            <a:xfrm>
              <a:off x="2653137" y="3003395"/>
              <a:ext cx="498535" cy="138885"/>
              <a:chOff x="640862" y="3705107"/>
              <a:chExt cx="773723" cy="825293"/>
            </a:xfrm>
            <a:solidFill>
              <a:schemeClr val="tx2"/>
            </a:solidFill>
          </p:grpSpPr>
          <p:sp>
            <p:nvSpPr>
              <p:cNvPr id="546" name="Freeform 545"/>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546"/>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Freeform 547"/>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9" name="Group 548"/>
          <p:cNvGrpSpPr/>
          <p:nvPr/>
        </p:nvGrpSpPr>
        <p:grpSpPr>
          <a:xfrm>
            <a:off x="5227395" y="5138611"/>
            <a:ext cx="585216" cy="621451"/>
            <a:chOff x="2599694" y="2588816"/>
            <a:chExt cx="585216" cy="621451"/>
          </a:xfrm>
        </p:grpSpPr>
        <p:sp>
          <p:nvSpPr>
            <p:cNvPr id="550" name="Rectangle 549"/>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1" name="Rectangle 550"/>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2" name="Rectangle 551"/>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3" name="Rectangle 552"/>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4" name="Rectangle 553"/>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5" name="Rectangle 554"/>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6" name="Rectangle 555"/>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7" name="Rectangle 556"/>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8" name="Rectangle 557"/>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59" name="Rectangle 558"/>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0" name="Rectangle 559"/>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1" name="Rectangle 560"/>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2" name="Rectangle 561"/>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3" name="Rectangle 562"/>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4" name="Rectangle 563"/>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5" name="Flowchart: Magnetic Disk 564"/>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566" name="Rectangle 565"/>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7" name="Rectangle 566"/>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8" name="Rectangle 567"/>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69" name="Rectangle 568"/>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0" name="Rectangle 569"/>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1" name="Rectangle 570"/>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2" name="Rectangle 571"/>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3" name="Rectangle 572"/>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4" name="Rectangle 573"/>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5" name="Rectangle 574"/>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6" name="Rectangle 575"/>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7" name="Rectangle 576"/>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8" name="Rectangle 577"/>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79" name="Rectangle 578"/>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80" name="Rectangle 579"/>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581" name="Rectangle 580"/>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582" name="Group 71"/>
            <p:cNvGrpSpPr/>
            <p:nvPr/>
          </p:nvGrpSpPr>
          <p:grpSpPr>
            <a:xfrm>
              <a:off x="2653137" y="3003395"/>
              <a:ext cx="498535" cy="138885"/>
              <a:chOff x="640862" y="3705107"/>
              <a:chExt cx="773723" cy="825293"/>
            </a:xfrm>
            <a:solidFill>
              <a:schemeClr val="tx2"/>
            </a:solidFill>
          </p:grpSpPr>
          <p:sp>
            <p:nvSpPr>
              <p:cNvPr id="583" name="Freeform 582"/>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Freeform 583"/>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Freeform 584"/>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86" name="Group 585"/>
          <p:cNvGrpSpPr/>
          <p:nvPr/>
        </p:nvGrpSpPr>
        <p:grpSpPr>
          <a:xfrm>
            <a:off x="6166010" y="5138611"/>
            <a:ext cx="585216" cy="621451"/>
            <a:chOff x="2599694" y="2588816"/>
            <a:chExt cx="585216" cy="621451"/>
          </a:xfrm>
        </p:grpSpPr>
        <p:sp>
          <p:nvSpPr>
            <p:cNvPr id="660" name="Rectangle 659"/>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1" name="Rectangle 660"/>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2" name="Rectangle 661"/>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3" name="Rectangle 662"/>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4" name="Rectangle 663"/>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5" name="Rectangle 664"/>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6" name="Rectangle 665"/>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7" name="Rectangle 666"/>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8" name="Rectangle 667"/>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69" name="Rectangle 668"/>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70" name="Rectangle 669"/>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71" name="Rectangle 670"/>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77" name="Rectangle 676"/>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78" name="Rectangle 677"/>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79" name="Rectangle 678"/>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0" name="Flowchart: Magnetic Disk 679"/>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681" name="Rectangle 680"/>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2" name="Rectangle 681"/>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3" name="Rectangle 682"/>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4" name="Rectangle 683"/>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5" name="Rectangle 684"/>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6" name="Rectangle 685"/>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7" name="Rectangle 686"/>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8" name="Rectangle 687"/>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89" name="Rectangle 688"/>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0" name="Rectangle 689"/>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1" name="Rectangle 690"/>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2" name="Rectangle 691"/>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3" name="Rectangle 692"/>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4" name="Rectangle 693"/>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5" name="Rectangle 694"/>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696" name="Rectangle 695"/>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697" name="Group 71"/>
            <p:cNvGrpSpPr/>
            <p:nvPr/>
          </p:nvGrpSpPr>
          <p:grpSpPr>
            <a:xfrm>
              <a:off x="2653137" y="3003395"/>
              <a:ext cx="498535" cy="138885"/>
              <a:chOff x="640862" y="3705107"/>
              <a:chExt cx="773723" cy="825293"/>
            </a:xfrm>
            <a:solidFill>
              <a:schemeClr val="tx2"/>
            </a:solidFill>
          </p:grpSpPr>
          <p:sp>
            <p:nvSpPr>
              <p:cNvPr id="698" name="Freeform 697"/>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Freeform 698"/>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Freeform 699"/>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701" name="Group 700"/>
          <p:cNvGrpSpPr/>
          <p:nvPr/>
        </p:nvGrpSpPr>
        <p:grpSpPr>
          <a:xfrm>
            <a:off x="7104625" y="5138611"/>
            <a:ext cx="585216" cy="621451"/>
            <a:chOff x="2599694" y="2588816"/>
            <a:chExt cx="585216" cy="621451"/>
          </a:xfrm>
        </p:grpSpPr>
        <p:sp>
          <p:nvSpPr>
            <p:cNvPr id="702" name="Rectangle 701"/>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3" name="Rectangle 702"/>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4" name="Rectangle 703"/>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5" name="Rectangle 704"/>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6" name="Rectangle 705"/>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7" name="Rectangle 706"/>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8" name="Rectangle 707"/>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09" name="Rectangle 708"/>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0" name="Rectangle 709"/>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1" name="Rectangle 710"/>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2" name="Rectangle 711"/>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3" name="Rectangle 712"/>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4" name="Rectangle 713"/>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5" name="Rectangle 714"/>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6" name="Rectangle 715"/>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7" name="Flowchart: Magnetic Disk 716"/>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718" name="Rectangle 717"/>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19" name="Rectangle 718"/>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0" name="Rectangle 719"/>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1" name="Rectangle 720"/>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2" name="Rectangle 721"/>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3" name="Rectangle 722"/>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4" name="Rectangle 723"/>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5" name="Rectangle 724"/>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6" name="Rectangle 725"/>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7" name="Rectangle 726"/>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8" name="Rectangle 727"/>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29" name="Rectangle 728"/>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30" name="Rectangle 729"/>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31" name="Rectangle 730"/>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32" name="Rectangle 731"/>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33" name="Rectangle 732"/>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734" name="Group 71"/>
            <p:cNvGrpSpPr/>
            <p:nvPr/>
          </p:nvGrpSpPr>
          <p:grpSpPr>
            <a:xfrm>
              <a:off x="2653137" y="3003395"/>
              <a:ext cx="498535" cy="138885"/>
              <a:chOff x="640862" y="3705107"/>
              <a:chExt cx="773723" cy="825293"/>
            </a:xfrm>
            <a:solidFill>
              <a:schemeClr val="tx2"/>
            </a:solidFill>
          </p:grpSpPr>
          <p:sp>
            <p:nvSpPr>
              <p:cNvPr id="735" name="Freeform 734"/>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6" name="Freeform 735"/>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Freeform 736"/>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738" name="Group 737"/>
          <p:cNvGrpSpPr/>
          <p:nvPr/>
        </p:nvGrpSpPr>
        <p:grpSpPr>
          <a:xfrm>
            <a:off x="8043237" y="5138611"/>
            <a:ext cx="585216" cy="621451"/>
            <a:chOff x="2599694" y="2588816"/>
            <a:chExt cx="585216" cy="621451"/>
          </a:xfrm>
        </p:grpSpPr>
        <p:sp>
          <p:nvSpPr>
            <p:cNvPr id="739" name="Rectangle 738"/>
            <p:cNvSpPr/>
            <p:nvPr/>
          </p:nvSpPr>
          <p:spPr bwMode="gray">
            <a:xfrm>
              <a:off x="3039139"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0" name="Rectangle 739"/>
            <p:cNvSpPr/>
            <p:nvPr/>
          </p:nvSpPr>
          <p:spPr bwMode="gray">
            <a:xfrm>
              <a:off x="295050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1" name="Rectangle 740"/>
            <p:cNvSpPr/>
            <p:nvPr/>
          </p:nvSpPr>
          <p:spPr bwMode="gray">
            <a:xfrm>
              <a:off x="2861878"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2" name="Rectangle 741"/>
            <p:cNvSpPr/>
            <p:nvPr/>
          </p:nvSpPr>
          <p:spPr bwMode="gray">
            <a:xfrm>
              <a:off x="2773247"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3" name="Rectangle 742"/>
            <p:cNvSpPr/>
            <p:nvPr/>
          </p:nvSpPr>
          <p:spPr bwMode="gray">
            <a:xfrm>
              <a:off x="268461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4" name="Rectangle 743"/>
            <p:cNvSpPr/>
            <p:nvPr/>
          </p:nvSpPr>
          <p:spPr bwMode="gray">
            <a:xfrm>
              <a:off x="306868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5" name="Rectangle 744"/>
            <p:cNvSpPr/>
            <p:nvPr/>
          </p:nvSpPr>
          <p:spPr bwMode="gray">
            <a:xfrm>
              <a:off x="2980052"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6" name="Rectangle 745"/>
            <p:cNvSpPr/>
            <p:nvPr/>
          </p:nvSpPr>
          <p:spPr bwMode="gray">
            <a:xfrm>
              <a:off x="2891421"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7" name="Rectangle 746"/>
            <p:cNvSpPr/>
            <p:nvPr/>
          </p:nvSpPr>
          <p:spPr bwMode="gray">
            <a:xfrm>
              <a:off x="280279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8" name="Rectangle 747"/>
            <p:cNvSpPr/>
            <p:nvPr/>
          </p:nvSpPr>
          <p:spPr bwMode="gray">
            <a:xfrm>
              <a:off x="2714160"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49" name="Rectangle 748"/>
            <p:cNvSpPr/>
            <p:nvPr/>
          </p:nvSpPr>
          <p:spPr bwMode="gray">
            <a:xfrm>
              <a:off x="3098226"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0" name="Rectangle 749"/>
            <p:cNvSpPr/>
            <p:nvPr/>
          </p:nvSpPr>
          <p:spPr bwMode="gray">
            <a:xfrm>
              <a:off x="300959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1" name="Rectangle 750"/>
            <p:cNvSpPr/>
            <p:nvPr/>
          </p:nvSpPr>
          <p:spPr bwMode="gray">
            <a:xfrm>
              <a:off x="2920965"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2" name="Rectangle 751"/>
            <p:cNvSpPr/>
            <p:nvPr/>
          </p:nvSpPr>
          <p:spPr bwMode="gray">
            <a:xfrm>
              <a:off x="2832334"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3" name="Rectangle 752"/>
            <p:cNvSpPr/>
            <p:nvPr/>
          </p:nvSpPr>
          <p:spPr bwMode="gray">
            <a:xfrm>
              <a:off x="2743703" y="2588816"/>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4" name="Flowchart: Magnetic Disk 753"/>
            <p:cNvSpPr/>
            <p:nvPr/>
          </p:nvSpPr>
          <p:spPr bwMode="gray">
            <a:xfrm>
              <a:off x="2599694" y="2856643"/>
              <a:ext cx="585216" cy="353624"/>
            </a:xfrm>
            <a:prstGeom prst="flowChartMagneticDisk">
              <a:avLst/>
            </a:prstGeom>
            <a:solidFill>
              <a:schemeClr val="tx2"/>
            </a:solidFill>
            <a:ln w="15875">
              <a:solidFill>
                <a:schemeClr val="bg1"/>
              </a:solidFill>
            </a:ln>
          </p:spPr>
          <p:txBody>
            <a:bodyPr wrap="square" rtlCol="0" anchor="ctr" anchorCtr="0">
              <a:noAutofit/>
            </a:bodyPr>
            <a:lstStyle/>
            <a:p>
              <a:pPr algn="ctr"/>
              <a:endParaRPr lang="en-US" sz="700" dirty="0">
                <a:solidFill>
                  <a:schemeClr val="bg1"/>
                </a:solidFill>
                <a:latin typeface="Arial"/>
                <a:cs typeface="Arial"/>
              </a:endParaRPr>
            </a:p>
          </p:txBody>
        </p:sp>
        <p:sp>
          <p:nvSpPr>
            <p:cNvPr id="755" name="Rectangle 754"/>
            <p:cNvSpPr/>
            <p:nvPr/>
          </p:nvSpPr>
          <p:spPr bwMode="gray">
            <a:xfrm>
              <a:off x="3039139"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6" name="Rectangle 755"/>
            <p:cNvSpPr/>
            <p:nvPr/>
          </p:nvSpPr>
          <p:spPr bwMode="gray">
            <a:xfrm>
              <a:off x="295050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7" name="Rectangle 756"/>
            <p:cNvSpPr/>
            <p:nvPr/>
          </p:nvSpPr>
          <p:spPr bwMode="gray">
            <a:xfrm>
              <a:off x="2861878"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8" name="Rectangle 757"/>
            <p:cNvSpPr/>
            <p:nvPr/>
          </p:nvSpPr>
          <p:spPr bwMode="gray">
            <a:xfrm>
              <a:off x="2773247"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59" name="Rectangle 758"/>
            <p:cNvSpPr/>
            <p:nvPr/>
          </p:nvSpPr>
          <p:spPr bwMode="gray">
            <a:xfrm>
              <a:off x="268461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0" name="Rectangle 759"/>
            <p:cNvSpPr/>
            <p:nvPr/>
          </p:nvSpPr>
          <p:spPr bwMode="gray">
            <a:xfrm>
              <a:off x="306868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1" name="Rectangle 760"/>
            <p:cNvSpPr/>
            <p:nvPr/>
          </p:nvSpPr>
          <p:spPr bwMode="gray">
            <a:xfrm>
              <a:off x="2980052"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2" name="Rectangle 761"/>
            <p:cNvSpPr/>
            <p:nvPr/>
          </p:nvSpPr>
          <p:spPr bwMode="gray">
            <a:xfrm>
              <a:off x="2891421"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3" name="Rectangle 762"/>
            <p:cNvSpPr/>
            <p:nvPr/>
          </p:nvSpPr>
          <p:spPr bwMode="gray">
            <a:xfrm>
              <a:off x="280279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4" name="Rectangle 763"/>
            <p:cNvSpPr/>
            <p:nvPr/>
          </p:nvSpPr>
          <p:spPr bwMode="gray">
            <a:xfrm>
              <a:off x="2714160"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5" name="Rectangle 764"/>
            <p:cNvSpPr/>
            <p:nvPr/>
          </p:nvSpPr>
          <p:spPr bwMode="gray">
            <a:xfrm>
              <a:off x="3098226"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6" name="Rectangle 765"/>
            <p:cNvSpPr/>
            <p:nvPr/>
          </p:nvSpPr>
          <p:spPr bwMode="gray">
            <a:xfrm>
              <a:off x="300959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7" name="Rectangle 766"/>
            <p:cNvSpPr/>
            <p:nvPr/>
          </p:nvSpPr>
          <p:spPr bwMode="gray">
            <a:xfrm>
              <a:off x="2920965"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8" name="Rectangle 767"/>
            <p:cNvSpPr/>
            <p:nvPr/>
          </p:nvSpPr>
          <p:spPr bwMode="gray">
            <a:xfrm>
              <a:off x="2832334"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69" name="Rectangle 768"/>
            <p:cNvSpPr/>
            <p:nvPr/>
          </p:nvSpPr>
          <p:spPr bwMode="gray">
            <a:xfrm>
              <a:off x="2743703" y="2897987"/>
              <a:ext cx="11261" cy="60149"/>
            </a:xfrm>
            <a:prstGeom prst="rect">
              <a:avLst/>
            </a:prstGeom>
            <a:solidFill>
              <a:schemeClr val="bg2"/>
            </a:solidFill>
            <a:scene3d>
              <a:camera prst="orthographicFront"/>
              <a:lightRig rig="threePt" dir="t"/>
            </a:scene3d>
            <a:sp3d extrusionH="114300"/>
          </p:spPr>
          <p:txBody>
            <a:bodyPr wrap="square" rtlCol="0" anchor="ctr" anchorCtr="1">
              <a:noAutofit/>
            </a:bodyPr>
            <a:lstStyle/>
            <a:p>
              <a:pPr algn="ctr"/>
              <a:endParaRPr lang="en-US" sz="700" dirty="0" smtClean="0">
                <a:solidFill>
                  <a:schemeClr val="bg1"/>
                </a:solidFill>
                <a:cs typeface="Arial"/>
              </a:endParaRPr>
            </a:p>
          </p:txBody>
        </p:sp>
        <p:sp>
          <p:nvSpPr>
            <p:cNvPr id="770" name="Rectangle 769"/>
            <p:cNvSpPr>
              <a:spLocks/>
            </p:cNvSpPr>
            <p:nvPr/>
          </p:nvSpPr>
          <p:spPr bwMode="gray">
            <a:xfrm>
              <a:off x="2656251" y="2630766"/>
              <a:ext cx="492937" cy="285750"/>
            </a:xfrm>
            <a:prstGeom prst="rect">
              <a:avLst/>
            </a:prstGeom>
            <a:gradFill>
              <a:gsLst>
                <a:gs pos="1000">
                  <a:schemeClr val="accent3">
                    <a:lumMod val="75000"/>
                  </a:schemeClr>
                </a:gs>
                <a:gs pos="100000">
                  <a:schemeClr val="accent3">
                    <a:lumMod val="50000"/>
                  </a:schemeClr>
                </a:gs>
              </a:gsLst>
              <a:lin ang="5400000" scaled="1"/>
            </a:gradFill>
            <a:ln w="38100" cap="flat" cmpd="sng" algn="ctr">
              <a:solidFill>
                <a:schemeClr val="bg2"/>
              </a:solidFill>
              <a:prstDash val="solid"/>
              <a:miter lim="800000"/>
              <a:headEnd type="none" w="med" len="med"/>
              <a:tailEnd type="none" w="med" len="med"/>
            </a:ln>
            <a:effectLst/>
            <a:scene3d>
              <a:camera prst="orthographicFront"/>
              <a:lightRig rig="threePt" dir="t"/>
            </a:scene3d>
          </p:spPr>
          <p:txBody>
            <a:bodyPr vert="horz" wrap="none" lIns="76730" tIns="38366" rIns="76730" bIns="38366" numCol="1" rtlCol="0" anchor="b" anchorCtr="0" compatLnSpc="1">
              <a:prstTxWarp prst="textNoShape">
                <a:avLst/>
              </a:prstTxWarp>
              <a:noAutofit/>
            </a:bodyPr>
            <a:lstStyle/>
            <a:p>
              <a:pPr algn="ctr" defTabSz="912733"/>
              <a:endParaRPr lang="en-US" sz="700" b="1" dirty="0">
                <a:solidFill>
                  <a:srgbClr val="000000"/>
                </a:solidFill>
                <a:latin typeface="Arial" pitchFamily="34" charset="0"/>
                <a:cs typeface="Arial" pitchFamily="34" charset="0"/>
              </a:endParaRPr>
            </a:p>
          </p:txBody>
        </p:sp>
        <p:grpSp>
          <p:nvGrpSpPr>
            <p:cNvPr id="771" name="Group 71"/>
            <p:cNvGrpSpPr/>
            <p:nvPr/>
          </p:nvGrpSpPr>
          <p:grpSpPr>
            <a:xfrm>
              <a:off x="2653137" y="3003395"/>
              <a:ext cx="498535" cy="138885"/>
              <a:chOff x="640862" y="3705107"/>
              <a:chExt cx="773723" cy="825293"/>
            </a:xfrm>
            <a:solidFill>
              <a:schemeClr val="tx2"/>
            </a:solidFill>
          </p:grpSpPr>
          <p:sp>
            <p:nvSpPr>
              <p:cNvPr id="772" name="Freeform 771"/>
              <p:cNvSpPr/>
              <p:nvPr/>
            </p:nvSpPr>
            <p:spPr>
              <a:xfrm>
                <a:off x="640862" y="3705107"/>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Freeform 772"/>
              <p:cNvSpPr/>
              <p:nvPr/>
            </p:nvSpPr>
            <p:spPr>
              <a:xfrm>
                <a:off x="640862" y="4058102"/>
                <a:ext cx="773723" cy="125047"/>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Freeform 773"/>
              <p:cNvSpPr/>
              <p:nvPr/>
            </p:nvSpPr>
            <p:spPr>
              <a:xfrm>
                <a:off x="640862" y="4405355"/>
                <a:ext cx="773723" cy="125045"/>
              </a:xfrm>
              <a:custGeom>
                <a:avLst/>
                <a:gdLst>
                  <a:gd name="connsiteX0" fmla="*/ 0 w 492369"/>
                  <a:gd name="connsiteY0" fmla="*/ 0 h 328246"/>
                  <a:gd name="connsiteX1" fmla="*/ 492369 w 492369"/>
                  <a:gd name="connsiteY1" fmla="*/ 328246 h 328246"/>
                  <a:gd name="connsiteX0" fmla="*/ 0 w 492369"/>
                  <a:gd name="connsiteY0" fmla="*/ 0 h 328246"/>
                  <a:gd name="connsiteX1" fmla="*/ 492369 w 492369"/>
                  <a:gd name="connsiteY1" fmla="*/ 328246 h 328246"/>
                  <a:gd name="connsiteX0" fmla="*/ 0 w 570523"/>
                  <a:gd name="connsiteY0" fmla="*/ 7815 h 117230"/>
                  <a:gd name="connsiteX1" fmla="*/ 570523 w 570523"/>
                  <a:gd name="connsiteY1" fmla="*/ 15630 h 117230"/>
                  <a:gd name="connsiteX0" fmla="*/ 0 w 570523"/>
                  <a:gd name="connsiteY0" fmla="*/ 0 h 109415"/>
                  <a:gd name="connsiteX1" fmla="*/ 570523 w 570523"/>
                  <a:gd name="connsiteY1" fmla="*/ 7815 h 109415"/>
                  <a:gd name="connsiteX0" fmla="*/ 0 w 570523"/>
                  <a:gd name="connsiteY0" fmla="*/ 0 h 85970"/>
                  <a:gd name="connsiteX1" fmla="*/ 570523 w 570523"/>
                  <a:gd name="connsiteY1" fmla="*/ 7815 h 85970"/>
                  <a:gd name="connsiteX0" fmla="*/ 0 w 570523"/>
                  <a:gd name="connsiteY0" fmla="*/ 0 h 117232"/>
                  <a:gd name="connsiteX1" fmla="*/ 570523 w 570523"/>
                  <a:gd name="connsiteY1" fmla="*/ 7815 h 117232"/>
                  <a:gd name="connsiteX0" fmla="*/ 0 w 570523"/>
                  <a:gd name="connsiteY0" fmla="*/ 0 h 125046"/>
                  <a:gd name="connsiteX1" fmla="*/ 570523 w 570523"/>
                  <a:gd name="connsiteY1" fmla="*/ 7815 h 125046"/>
                </a:gdLst>
                <a:ahLst/>
                <a:cxnLst>
                  <a:cxn ang="0">
                    <a:pos x="connsiteX0" y="connsiteY0"/>
                  </a:cxn>
                  <a:cxn ang="0">
                    <a:pos x="connsiteX1" y="connsiteY1"/>
                  </a:cxn>
                </a:cxnLst>
                <a:rect l="l" t="t" r="r" b="b"/>
                <a:pathLst>
                  <a:path w="570523" h="125046">
                    <a:moveTo>
                      <a:pt x="0" y="0"/>
                    </a:moveTo>
                    <a:cubicBezTo>
                      <a:pt x="150149" y="125046"/>
                      <a:pt x="402295" y="117232"/>
                      <a:pt x="570523" y="7815"/>
                    </a:cubicBezTo>
                  </a:path>
                </a:pathLst>
              </a:custGeom>
              <a:grpFill/>
              <a:ln w="127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06" name="Rectangle 605"/>
          <p:cNvSpPr/>
          <p:nvPr/>
        </p:nvSpPr>
        <p:spPr bwMode="gray">
          <a:xfrm>
            <a:off x="324000" y="3198614"/>
            <a:ext cx="8504878" cy="2921770"/>
          </a:xfrm>
          <a:prstGeom prst="rect">
            <a:avLst/>
          </a:prstGeom>
          <a:noFill/>
          <a:ln w="15875">
            <a:solidFill>
              <a:schemeClr val="accent1"/>
            </a:solidFill>
          </a:ln>
        </p:spPr>
        <p:txBody>
          <a:bodyPr wrap="square" rtlCol="0" anchor="t" anchorCtr="1">
            <a:noAutofit/>
          </a:bodyPr>
          <a:lstStyle/>
          <a:p>
            <a:endParaRPr lang="en-US" sz="1200" dirty="0">
              <a:solidFill>
                <a:schemeClr val="bg1"/>
              </a:solidFill>
              <a:cs typeface="Arial"/>
            </a:endParaRPr>
          </a:p>
        </p:txBody>
      </p:sp>
      <p:sp>
        <p:nvSpPr>
          <p:cNvPr id="607" name="TextBox 606"/>
          <p:cNvSpPr txBox="1"/>
          <p:nvPr/>
        </p:nvSpPr>
        <p:spPr>
          <a:xfrm>
            <a:off x="324000" y="3238906"/>
            <a:ext cx="1385957"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US" b="1" dirty="0" smtClean="0">
                <a:cs typeface="Arial"/>
              </a:rPr>
              <a:t>SAP HANA</a:t>
            </a:r>
            <a:endParaRPr lang="en-US" b="1" dirty="0">
              <a:cs typeface="Arial"/>
            </a:endParaRPr>
          </a:p>
        </p:txBody>
      </p:sp>
      <p:sp>
        <p:nvSpPr>
          <p:cNvPr id="608" name="Rectangle 607"/>
          <p:cNvSpPr/>
          <p:nvPr/>
        </p:nvSpPr>
        <p:spPr bwMode="gray">
          <a:xfrm>
            <a:off x="536508" y="3850540"/>
            <a:ext cx="952873" cy="676911"/>
          </a:xfrm>
          <a:prstGeom prst="rect">
            <a:avLst/>
          </a:prstGeom>
          <a:noFill/>
          <a:ln w="6350" algn="ctr">
            <a:noFill/>
            <a:miter lim="800000"/>
            <a:headEnd/>
            <a:tailEnd/>
          </a:ln>
        </p:spPr>
        <p:txBody>
          <a:bodyPr lIns="90000" tIns="72000" rIns="90000" bIns="72000" anchor="ctr"/>
          <a:lstStyle/>
          <a:p>
            <a:pPr algn="ctr">
              <a:spcBef>
                <a:spcPts val="200"/>
              </a:spcBef>
              <a:buClr>
                <a:srgbClr val="F0AB00"/>
              </a:buClr>
              <a:buSzPct val="80000"/>
            </a:pPr>
            <a:r>
              <a:rPr lang="en-US" sz="1100" b="1" dirty="0" smtClean="0">
                <a:latin typeface="+mn-lt"/>
                <a:cs typeface="Arial Unicode MS" pitchFamily="4" charset="0"/>
              </a:rPr>
              <a:t>SAP</a:t>
            </a:r>
            <a:br>
              <a:rPr lang="en-US" sz="1100" b="1" dirty="0" smtClean="0">
                <a:latin typeface="+mn-lt"/>
                <a:cs typeface="Arial Unicode MS" pitchFamily="4" charset="0"/>
              </a:rPr>
            </a:br>
            <a:r>
              <a:rPr lang="en-US" sz="1100" b="1" dirty="0" smtClean="0">
                <a:latin typeface="+mn-lt"/>
                <a:cs typeface="Arial Unicode MS" pitchFamily="4" charset="0"/>
              </a:rPr>
              <a:t>HANA Analytics Foundation</a:t>
            </a:r>
            <a:endParaRPr lang="en-US" sz="1100" b="1" dirty="0">
              <a:latin typeface="+mn-lt"/>
              <a:cs typeface="Arial Unicode MS" pitchFamily="4" charset="0"/>
            </a:endParaRPr>
          </a:p>
        </p:txBody>
      </p:sp>
    </p:spTree>
    <p:extLst>
      <p:ext uri="{BB962C8B-B14F-4D97-AF65-F5344CB8AC3E}">
        <p14:creationId xmlns:p14="http://schemas.microsoft.com/office/powerpoint/2010/main" val="1276586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1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spPr>
      <a:bodyPr wrap="square" rtlCol="0" anchor="ctr" anchorCtr="1">
        <a:noAutofit/>
      </a:bodyPr>
      <a:lstStyle>
        <a:defPPr algn="ctr">
          <a:defRPr sz="1200" dirty="0" smtClean="0">
            <a:solidFill>
              <a:schemeClr val="bg1"/>
            </a:solidFill>
            <a:cs typeface="Arial"/>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4_SAP_2011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spPr>
      <a:bodyPr wrap="square" rtlCol="0" anchor="ctr" anchorCtr="1">
        <a:noAutofit/>
      </a:bodyPr>
      <a:lstStyle>
        <a:defPPr algn="ctr">
          <a:defRPr sz="1200" dirty="0" smtClean="0">
            <a:solidFill>
              <a:schemeClr val="bg1"/>
            </a:solidFill>
            <a:cs typeface="Arial"/>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1291</Words>
  <Application>Microsoft Office PowerPoint</Application>
  <PresentationFormat>On-screen Show (4:3)</PresentationFormat>
  <Paragraphs>495</Paragraphs>
  <Slides>25</Slides>
  <Notes>22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SAP_2011_v1.1</vt:lpstr>
      <vt:lpstr>4_SAP_2011_v1.1</vt:lpstr>
      <vt:lpstr>SAP HANA – консолидация систем и ресурсов</vt:lpstr>
      <vt:lpstr>Содержание</vt:lpstr>
      <vt:lpstr>Данность #1: Информационный взрыв</vt:lpstr>
      <vt:lpstr>Быстрый рост объема неструктурированных данных Документы, блоги, социальные медиа, видео, информация с датчиков…</vt:lpstr>
      <vt:lpstr>Данность #2: работа в реальном  времени</vt:lpstr>
      <vt:lpstr>Реальность #3: избыток приложений</vt:lpstr>
      <vt:lpstr>Развитие ERP ландшафтов С начала 90х годов до сегодняшних дней</vt:lpstr>
      <vt:lpstr>Необходимо видеть и анализировать весь бизнес процесс</vt:lpstr>
      <vt:lpstr>Необходимо видеть и анализировать весь бизнес процесс</vt:lpstr>
      <vt:lpstr>А что если можно построить более простую архитектуру</vt:lpstr>
      <vt:lpstr>Содержание</vt:lpstr>
      <vt:lpstr>Унификация транзакционной и аналитической обработки данных</vt:lpstr>
      <vt:lpstr>Революция Бизнес приложений SAP </vt:lpstr>
      <vt:lpstr>Унификация Транзакционной и Аналитической обработки данных SAP HANA снижает сложность решений</vt:lpstr>
      <vt:lpstr>Инновации SAP в области управления данными Платформа управления данными в реальном времени</vt:lpstr>
      <vt:lpstr>Расширенные возможности во всех измерениях транзакционных данных </vt:lpstr>
      <vt:lpstr>Содержание</vt:lpstr>
      <vt:lpstr>SAP работает на продуктах SAP Внутренние системы учета и отношений с клиентами</vt:lpstr>
      <vt:lpstr>McLaren F1 Team использует SAP HANA </vt:lpstr>
      <vt:lpstr>Charité Berlin Госпиталь – персональное лечение раковых больных</vt:lpstr>
      <vt:lpstr>Содержание</vt:lpstr>
      <vt:lpstr>SAP Rapid Deployment Solutions:                                            Лучшее от SAP в одном пакете</vt:lpstr>
      <vt:lpstr>Технология внедрения Rapid-Deployment Solution</vt:lpstr>
      <vt:lpstr>Портфель решений SAP HANA Сервисы SAP</vt:lpstr>
      <vt:lpstr>Спасибо!</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Checkpoint Hana based Analytics</dc:title>
  <dc:creator>Sichelstiel, Martin</dc:creator>
  <cp:lastModifiedBy>Dvurechenskaya, Maria</cp:lastModifiedBy>
  <cp:revision>745</cp:revision>
  <dcterms:created xsi:type="dcterms:W3CDTF">2012-12-12T21:04:42Z</dcterms:created>
  <dcterms:modified xsi:type="dcterms:W3CDTF">2013-10-24T05:32:36Z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-1318941755</vt:i4>
  </property>
  <property fmtid="{D5CDD505-2E9C-101B-9397-08002B2CF9AE}" pid="3" name="_NewReviewCycle">
    <vt:lpwstr/>
  </property>
  <property fmtid="{D5CDD505-2E9C-101B-9397-08002B2CF9AE}" pid="4" name="_EmailSubject">
    <vt:lpwstr>Презентация доклада: конференция Intelligent Enterprise/RE, 7 ноября с. г. </vt:lpwstr>
  </property>
  <property fmtid="{D5CDD505-2E9C-101B-9397-08002B2CF9AE}" pid="5" name="_AuthorEmail">
    <vt:lpwstr>maria.dvurechenskaya@sap.com</vt:lpwstr>
  </property>
  <property fmtid="{D5CDD505-2E9C-101B-9397-08002B2CF9AE}" pid="6" name="_AuthorEmailDisplayName">
    <vt:lpwstr>Dvurechenskaya, Maria</vt:lpwstr>
  </property>
  <property fmtid="{D5CDD505-2E9C-101B-9397-08002B2CF9AE}" pid="7" name="_PreviousAdHocReviewCycleID">
    <vt:i4>-1623386560</vt:i4>
  </property>
</Properties>
</file>